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4"/>
  </p:sldMasterIdLst>
  <p:sldIdLst>
    <p:sldId id="256" r:id="rId5"/>
    <p:sldId id="257" r:id="rId6"/>
    <p:sldId id="258" r:id="rId7"/>
    <p:sldId id="261" r:id="rId8"/>
    <p:sldId id="270" r:id="rId9"/>
    <p:sldId id="259" r:id="rId10"/>
    <p:sldId id="260" r:id="rId11"/>
    <p:sldId id="262" r:id="rId12"/>
    <p:sldId id="263" r:id="rId13"/>
    <p:sldId id="267"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B95FC5-EA0B-40AD-8871-701ED630D5A5}" v="11" dt="2021-12-09T04:25:04.4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i santhi kadali" userId="ca7cef76776e55c1" providerId="LiveId" clId="{50B95FC5-EA0B-40AD-8871-701ED630D5A5}"/>
    <pc:docChg chg="undo custSel addSld delSld modSld sldOrd">
      <pc:chgData name="sri santhi kadali" userId="ca7cef76776e55c1" providerId="LiveId" clId="{50B95FC5-EA0B-40AD-8871-701ED630D5A5}" dt="2021-12-13T01:04:07.020" v="1151" actId="20577"/>
      <pc:docMkLst>
        <pc:docMk/>
      </pc:docMkLst>
      <pc:sldChg chg="addSp delSp delDesignElem">
        <pc:chgData name="sri santhi kadali" userId="ca7cef76776e55c1" providerId="LiveId" clId="{50B95FC5-EA0B-40AD-8871-701ED630D5A5}" dt="2021-12-09T02:38:12.182" v="349"/>
        <pc:sldMkLst>
          <pc:docMk/>
          <pc:sldMk cId="1666248896" sldId="256"/>
        </pc:sldMkLst>
        <pc:spChg chg="add del">
          <ac:chgData name="sri santhi kadali" userId="ca7cef76776e55c1" providerId="LiveId" clId="{50B95FC5-EA0B-40AD-8871-701ED630D5A5}" dt="2021-12-09T02:38:12.182" v="349"/>
          <ac:spMkLst>
            <pc:docMk/>
            <pc:sldMk cId="1666248896" sldId="256"/>
            <ac:spMk id="13" creationId="{ADA271CD-3011-4A05-B4A3-80F1794684F2}"/>
          </ac:spMkLst>
        </pc:spChg>
        <pc:spChg chg="add del">
          <ac:chgData name="sri santhi kadali" userId="ca7cef76776e55c1" providerId="LiveId" clId="{50B95FC5-EA0B-40AD-8871-701ED630D5A5}" dt="2021-12-09T02:38:12.182" v="349"/>
          <ac:spMkLst>
            <pc:docMk/>
            <pc:sldMk cId="1666248896" sldId="256"/>
            <ac:spMk id="14" creationId="{55B419A7-F817-4767-8CCB-FB0E189C4ACD}"/>
          </ac:spMkLst>
        </pc:spChg>
        <pc:cxnChg chg="add del">
          <ac:chgData name="sri santhi kadali" userId="ca7cef76776e55c1" providerId="LiveId" clId="{50B95FC5-EA0B-40AD-8871-701ED630D5A5}" dt="2021-12-09T02:38:12.182" v="349"/>
          <ac:cxnSpMkLst>
            <pc:docMk/>
            <pc:sldMk cId="1666248896" sldId="256"/>
            <ac:cxnSpMk id="16" creationId="{E3B95BE3-D5B2-4F38-9A01-17866C9FBA6E}"/>
          </ac:cxnSpMkLst>
        </pc:cxnChg>
      </pc:sldChg>
      <pc:sldChg chg="addSp delSp modSp mod delDesignElem">
        <pc:chgData name="sri santhi kadali" userId="ca7cef76776e55c1" providerId="LiveId" clId="{50B95FC5-EA0B-40AD-8871-701ED630D5A5}" dt="2021-12-09T15:29:55.360" v="753" actId="1076"/>
        <pc:sldMkLst>
          <pc:docMk/>
          <pc:sldMk cId="4230424804" sldId="257"/>
        </pc:sldMkLst>
        <pc:spChg chg="mod">
          <ac:chgData name="sri santhi kadali" userId="ca7cef76776e55c1" providerId="LiveId" clId="{50B95FC5-EA0B-40AD-8871-701ED630D5A5}" dt="2021-12-09T15:29:53.387" v="752" actId="20577"/>
          <ac:spMkLst>
            <pc:docMk/>
            <pc:sldMk cId="4230424804" sldId="257"/>
            <ac:spMk id="51" creationId="{90C80AD3-2DBC-448A-806C-FAA80289DD52}"/>
          </ac:spMkLst>
        </pc:spChg>
        <pc:spChg chg="add del">
          <ac:chgData name="sri santhi kadali" userId="ca7cef76776e55c1" providerId="LiveId" clId="{50B95FC5-EA0B-40AD-8871-701ED630D5A5}" dt="2021-12-09T02:38:12.182" v="349"/>
          <ac:spMkLst>
            <pc:docMk/>
            <pc:sldMk cId="4230424804" sldId="257"/>
            <ac:spMk id="77" creationId="{DD4C4B28-6B4B-4445-8535-F516D74E4AA9}"/>
          </ac:spMkLst>
        </pc:spChg>
        <pc:spChg chg="add del">
          <ac:chgData name="sri santhi kadali" userId="ca7cef76776e55c1" providerId="LiveId" clId="{50B95FC5-EA0B-40AD-8871-701ED630D5A5}" dt="2021-12-09T02:38:12.182" v="349"/>
          <ac:spMkLst>
            <pc:docMk/>
            <pc:sldMk cId="4230424804" sldId="257"/>
            <ac:spMk id="79" creationId="{55B419A7-F817-4767-8CCB-FB0E189C4ACD}"/>
          </ac:spMkLst>
        </pc:spChg>
        <pc:spChg chg="add del">
          <ac:chgData name="sri santhi kadali" userId="ca7cef76776e55c1" providerId="LiveId" clId="{50B95FC5-EA0B-40AD-8871-701ED630D5A5}" dt="2021-12-09T02:38:12.182" v="349"/>
          <ac:spMkLst>
            <pc:docMk/>
            <pc:sldMk cId="4230424804" sldId="257"/>
            <ac:spMk id="80" creationId="{9FBB9AF1-CE92-475C-A47B-5FC32922B3E9}"/>
          </ac:spMkLst>
        </pc:spChg>
        <pc:spChg chg="add del">
          <ac:chgData name="sri santhi kadali" userId="ca7cef76776e55c1" providerId="LiveId" clId="{50B95FC5-EA0B-40AD-8871-701ED630D5A5}" dt="2021-12-09T02:38:12.182" v="349"/>
          <ac:spMkLst>
            <pc:docMk/>
            <pc:sldMk cId="4230424804" sldId="257"/>
            <ac:spMk id="82" creationId="{7021D92D-08FF-45A6-9109-AC9462C7E8E3}"/>
          </ac:spMkLst>
        </pc:spChg>
        <pc:picChg chg="mod">
          <ac:chgData name="sri santhi kadali" userId="ca7cef76776e55c1" providerId="LiveId" clId="{50B95FC5-EA0B-40AD-8871-701ED630D5A5}" dt="2021-12-09T15:29:55.360" v="753" actId="1076"/>
          <ac:picMkLst>
            <pc:docMk/>
            <pc:sldMk cId="4230424804" sldId="257"/>
            <ac:picMk id="14" creationId="{7BB511F6-321D-453B-AE8C-31ECAB856A38}"/>
          </ac:picMkLst>
        </pc:picChg>
        <pc:cxnChg chg="add del">
          <ac:chgData name="sri santhi kadali" userId="ca7cef76776e55c1" providerId="LiveId" clId="{50B95FC5-EA0B-40AD-8871-701ED630D5A5}" dt="2021-12-09T02:38:12.182" v="349"/>
          <ac:cxnSpMkLst>
            <pc:docMk/>
            <pc:sldMk cId="4230424804" sldId="257"/>
            <ac:cxnSpMk id="78" creationId="{0CB1C732-7193-4253-8746-850D090A6B4E}"/>
          </ac:cxnSpMkLst>
        </pc:cxnChg>
        <pc:cxnChg chg="add del">
          <ac:chgData name="sri santhi kadali" userId="ca7cef76776e55c1" providerId="LiveId" clId="{50B95FC5-EA0B-40AD-8871-701ED630D5A5}" dt="2021-12-09T02:38:12.182" v="349"/>
          <ac:cxnSpMkLst>
            <pc:docMk/>
            <pc:sldMk cId="4230424804" sldId="257"/>
            <ac:cxnSpMk id="81" creationId="{D81E42A3-743C-4C15-9DA8-93AA9AEBFB17}"/>
          </ac:cxnSpMkLst>
        </pc:cxnChg>
      </pc:sldChg>
      <pc:sldChg chg="addSp delSp modSp mod delDesignElem">
        <pc:chgData name="sri santhi kadali" userId="ca7cef76776e55c1" providerId="LiveId" clId="{50B95FC5-EA0B-40AD-8871-701ED630D5A5}" dt="2021-12-09T14:48:02.862" v="385" actId="2711"/>
        <pc:sldMkLst>
          <pc:docMk/>
          <pc:sldMk cId="1223373652" sldId="258"/>
        </pc:sldMkLst>
        <pc:spChg chg="mod">
          <ac:chgData name="sri santhi kadali" userId="ca7cef76776e55c1" providerId="LiveId" clId="{50B95FC5-EA0B-40AD-8871-701ED630D5A5}" dt="2021-12-09T14:48:02.862" v="385" actId="2711"/>
          <ac:spMkLst>
            <pc:docMk/>
            <pc:sldMk cId="1223373652" sldId="258"/>
            <ac:spMk id="2" creationId="{82DC7006-31CA-45A4-B3C6-4ADA75098393}"/>
          </ac:spMkLst>
        </pc:spChg>
        <pc:spChg chg="add del">
          <ac:chgData name="sri santhi kadali" userId="ca7cef76776e55c1" providerId="LiveId" clId="{50B95FC5-EA0B-40AD-8871-701ED630D5A5}" dt="2021-12-09T02:38:12.182" v="349"/>
          <ac:spMkLst>
            <pc:docMk/>
            <pc:sldMk cId="1223373652" sldId="258"/>
            <ac:spMk id="18" creationId="{DD4C4B28-6B4B-4445-8535-F516D74E4AA9}"/>
          </ac:spMkLst>
        </pc:spChg>
        <pc:spChg chg="add del">
          <ac:chgData name="sri santhi kadali" userId="ca7cef76776e55c1" providerId="LiveId" clId="{50B95FC5-EA0B-40AD-8871-701ED630D5A5}" dt="2021-12-09T02:38:12.182" v="349"/>
          <ac:spMkLst>
            <pc:docMk/>
            <pc:sldMk cId="1223373652" sldId="258"/>
            <ac:spMk id="22" creationId="{55B419A7-F817-4767-8CCB-FB0E189C4ACD}"/>
          </ac:spMkLst>
        </pc:spChg>
        <pc:spChg chg="add del">
          <ac:chgData name="sri santhi kadali" userId="ca7cef76776e55c1" providerId="LiveId" clId="{50B95FC5-EA0B-40AD-8871-701ED630D5A5}" dt="2021-12-09T02:38:12.182" v="349"/>
          <ac:spMkLst>
            <pc:docMk/>
            <pc:sldMk cId="1223373652" sldId="258"/>
            <ac:spMk id="24" creationId="{9FBB9AF1-CE92-475C-A47B-5FC32922B3E9}"/>
          </ac:spMkLst>
        </pc:spChg>
        <pc:spChg chg="add del">
          <ac:chgData name="sri santhi kadali" userId="ca7cef76776e55c1" providerId="LiveId" clId="{50B95FC5-EA0B-40AD-8871-701ED630D5A5}" dt="2021-12-09T02:38:12.182" v="349"/>
          <ac:spMkLst>
            <pc:docMk/>
            <pc:sldMk cId="1223373652" sldId="258"/>
            <ac:spMk id="28" creationId="{7021D92D-08FF-45A6-9109-AC9462C7E8E3}"/>
          </ac:spMkLst>
        </pc:spChg>
        <pc:cxnChg chg="add del">
          <ac:chgData name="sri santhi kadali" userId="ca7cef76776e55c1" providerId="LiveId" clId="{50B95FC5-EA0B-40AD-8871-701ED630D5A5}" dt="2021-12-09T02:38:12.182" v="349"/>
          <ac:cxnSpMkLst>
            <pc:docMk/>
            <pc:sldMk cId="1223373652" sldId="258"/>
            <ac:cxnSpMk id="20" creationId="{0CB1C732-7193-4253-8746-850D090A6B4E}"/>
          </ac:cxnSpMkLst>
        </pc:cxnChg>
        <pc:cxnChg chg="add del">
          <ac:chgData name="sri santhi kadali" userId="ca7cef76776e55c1" providerId="LiveId" clId="{50B95FC5-EA0B-40AD-8871-701ED630D5A5}" dt="2021-12-09T02:38:12.182" v="349"/>
          <ac:cxnSpMkLst>
            <pc:docMk/>
            <pc:sldMk cId="1223373652" sldId="258"/>
            <ac:cxnSpMk id="26" creationId="{D81E42A3-743C-4C15-9DA8-93AA9AEBFB17}"/>
          </ac:cxnSpMkLst>
        </pc:cxnChg>
      </pc:sldChg>
      <pc:sldChg chg="addSp delSp modSp mod delDesignElem">
        <pc:chgData name="sri santhi kadali" userId="ca7cef76776e55c1" providerId="LiveId" clId="{50B95FC5-EA0B-40AD-8871-701ED630D5A5}" dt="2021-12-09T14:49:43.604" v="412" actId="1076"/>
        <pc:sldMkLst>
          <pc:docMk/>
          <pc:sldMk cId="3378847908" sldId="259"/>
        </pc:sldMkLst>
        <pc:spChg chg="mod">
          <ac:chgData name="sri santhi kadali" userId="ca7cef76776e55c1" providerId="LiveId" clId="{50B95FC5-EA0B-40AD-8871-701ED630D5A5}" dt="2021-12-09T14:49:35.116" v="410" actId="14100"/>
          <ac:spMkLst>
            <pc:docMk/>
            <pc:sldMk cId="3378847908" sldId="259"/>
            <ac:spMk id="2" creationId="{80A66886-2B3F-46A3-BA5A-270F33810737}"/>
          </ac:spMkLst>
        </pc:spChg>
        <pc:spChg chg="mod">
          <ac:chgData name="sri santhi kadali" userId="ca7cef76776e55c1" providerId="LiveId" clId="{50B95FC5-EA0B-40AD-8871-701ED630D5A5}" dt="2021-12-09T14:49:40.698" v="411" actId="1076"/>
          <ac:spMkLst>
            <pc:docMk/>
            <pc:sldMk cId="3378847908" sldId="259"/>
            <ac:spMk id="38" creationId="{22DE5B77-ABB9-411F-BD76-EC3569C69F74}"/>
          </ac:spMkLst>
        </pc:spChg>
        <pc:spChg chg="add del">
          <ac:chgData name="sri santhi kadali" userId="ca7cef76776e55c1" providerId="LiveId" clId="{50B95FC5-EA0B-40AD-8871-701ED630D5A5}" dt="2021-12-09T02:38:12.182" v="349"/>
          <ac:spMkLst>
            <pc:docMk/>
            <pc:sldMk cId="3378847908" sldId="259"/>
            <ac:spMk id="55" creationId="{DD4C4B28-6B4B-4445-8535-F516D74E4AA9}"/>
          </ac:spMkLst>
        </pc:spChg>
        <pc:spChg chg="add del">
          <ac:chgData name="sri santhi kadali" userId="ca7cef76776e55c1" providerId="LiveId" clId="{50B95FC5-EA0B-40AD-8871-701ED630D5A5}" dt="2021-12-09T02:38:12.182" v="349"/>
          <ac:spMkLst>
            <pc:docMk/>
            <pc:sldMk cId="3378847908" sldId="259"/>
            <ac:spMk id="59" creationId="{55B419A7-F817-4767-8CCB-FB0E189C4ACD}"/>
          </ac:spMkLst>
        </pc:spChg>
        <pc:spChg chg="add del">
          <ac:chgData name="sri santhi kadali" userId="ca7cef76776e55c1" providerId="LiveId" clId="{50B95FC5-EA0B-40AD-8871-701ED630D5A5}" dt="2021-12-09T02:38:12.182" v="349"/>
          <ac:spMkLst>
            <pc:docMk/>
            <pc:sldMk cId="3378847908" sldId="259"/>
            <ac:spMk id="61" creationId="{9FBB9AF1-CE92-475C-A47B-5FC32922B3E9}"/>
          </ac:spMkLst>
        </pc:spChg>
        <pc:spChg chg="add del">
          <ac:chgData name="sri santhi kadali" userId="ca7cef76776e55c1" providerId="LiveId" clId="{50B95FC5-EA0B-40AD-8871-701ED630D5A5}" dt="2021-12-09T02:38:12.182" v="349"/>
          <ac:spMkLst>
            <pc:docMk/>
            <pc:sldMk cId="3378847908" sldId="259"/>
            <ac:spMk id="65" creationId="{7021D92D-08FF-45A6-9109-AC9462C7E8E3}"/>
          </ac:spMkLst>
        </pc:spChg>
        <pc:picChg chg="mod">
          <ac:chgData name="sri santhi kadali" userId="ca7cef76776e55c1" providerId="LiveId" clId="{50B95FC5-EA0B-40AD-8871-701ED630D5A5}" dt="2021-12-09T14:49:43.604" v="412" actId="1076"/>
          <ac:picMkLst>
            <pc:docMk/>
            <pc:sldMk cId="3378847908" sldId="259"/>
            <ac:picMk id="32" creationId="{9AEF54FD-003E-44A7-9A4D-E902D896CB84}"/>
          </ac:picMkLst>
        </pc:picChg>
        <pc:cxnChg chg="add del">
          <ac:chgData name="sri santhi kadali" userId="ca7cef76776e55c1" providerId="LiveId" clId="{50B95FC5-EA0B-40AD-8871-701ED630D5A5}" dt="2021-12-09T02:38:12.182" v="349"/>
          <ac:cxnSpMkLst>
            <pc:docMk/>
            <pc:sldMk cId="3378847908" sldId="259"/>
            <ac:cxnSpMk id="57" creationId="{0CB1C732-7193-4253-8746-850D090A6B4E}"/>
          </ac:cxnSpMkLst>
        </pc:cxnChg>
        <pc:cxnChg chg="add del">
          <ac:chgData name="sri santhi kadali" userId="ca7cef76776e55c1" providerId="LiveId" clId="{50B95FC5-EA0B-40AD-8871-701ED630D5A5}" dt="2021-12-09T02:38:12.182" v="349"/>
          <ac:cxnSpMkLst>
            <pc:docMk/>
            <pc:sldMk cId="3378847908" sldId="259"/>
            <ac:cxnSpMk id="63" creationId="{D81E42A3-743C-4C15-9DA8-93AA9AEBFB17}"/>
          </ac:cxnSpMkLst>
        </pc:cxnChg>
      </pc:sldChg>
      <pc:sldChg chg="addSp delSp modSp mod ord delDesignElem">
        <pc:chgData name="sri santhi kadali" userId="ca7cef76776e55c1" providerId="LiveId" clId="{50B95FC5-EA0B-40AD-8871-701ED630D5A5}" dt="2021-12-09T02:38:12.182" v="349"/>
        <pc:sldMkLst>
          <pc:docMk/>
          <pc:sldMk cId="947001959" sldId="260"/>
        </pc:sldMkLst>
        <pc:spChg chg="mod">
          <ac:chgData name="sri santhi kadali" userId="ca7cef76776e55c1" providerId="LiveId" clId="{50B95FC5-EA0B-40AD-8871-701ED630D5A5}" dt="2021-12-09T00:07:02.951" v="132" actId="20577"/>
          <ac:spMkLst>
            <pc:docMk/>
            <pc:sldMk cId="947001959" sldId="260"/>
            <ac:spMk id="4" creationId="{25482F1F-982F-40DB-AD3C-65564CECC28D}"/>
          </ac:spMkLst>
        </pc:spChg>
        <pc:spChg chg="mod">
          <ac:chgData name="sri santhi kadali" userId="ca7cef76776e55c1" providerId="LiveId" clId="{50B95FC5-EA0B-40AD-8871-701ED630D5A5}" dt="2021-12-09T00:07:10.325" v="133" actId="1076"/>
          <ac:spMkLst>
            <pc:docMk/>
            <pc:sldMk cId="947001959" sldId="260"/>
            <ac:spMk id="16" creationId="{536FEFE0-EB68-4B31-8BB7-FB5711B6007E}"/>
          </ac:spMkLst>
        </pc:spChg>
        <pc:spChg chg="add del">
          <ac:chgData name="sri santhi kadali" userId="ca7cef76776e55c1" providerId="LiveId" clId="{50B95FC5-EA0B-40AD-8871-701ED630D5A5}" dt="2021-12-09T02:38:12.182" v="349"/>
          <ac:spMkLst>
            <pc:docMk/>
            <pc:sldMk cId="947001959" sldId="260"/>
            <ac:spMk id="19" creationId="{DD4C4B28-6B4B-4445-8535-F516D74E4AA9}"/>
          </ac:spMkLst>
        </pc:spChg>
        <pc:spChg chg="add del">
          <ac:chgData name="sri santhi kadali" userId="ca7cef76776e55c1" providerId="LiveId" clId="{50B95FC5-EA0B-40AD-8871-701ED630D5A5}" dt="2021-12-09T02:38:12.182" v="349"/>
          <ac:spMkLst>
            <pc:docMk/>
            <pc:sldMk cId="947001959" sldId="260"/>
            <ac:spMk id="23" creationId="{55B419A7-F817-4767-8CCB-FB0E189C4ACD}"/>
          </ac:spMkLst>
        </pc:spChg>
        <pc:spChg chg="add del">
          <ac:chgData name="sri santhi kadali" userId="ca7cef76776e55c1" providerId="LiveId" clId="{50B95FC5-EA0B-40AD-8871-701ED630D5A5}" dt="2021-12-09T02:38:12.182" v="349"/>
          <ac:spMkLst>
            <pc:docMk/>
            <pc:sldMk cId="947001959" sldId="260"/>
            <ac:spMk id="25" creationId="{9FBB9AF1-CE92-475C-A47B-5FC32922B3E9}"/>
          </ac:spMkLst>
        </pc:spChg>
        <pc:spChg chg="add del">
          <ac:chgData name="sri santhi kadali" userId="ca7cef76776e55c1" providerId="LiveId" clId="{50B95FC5-EA0B-40AD-8871-701ED630D5A5}" dt="2021-12-09T02:38:12.182" v="349"/>
          <ac:spMkLst>
            <pc:docMk/>
            <pc:sldMk cId="947001959" sldId="260"/>
            <ac:spMk id="29" creationId="{7021D92D-08FF-45A6-9109-AC9462C7E8E3}"/>
          </ac:spMkLst>
        </pc:spChg>
        <pc:cxnChg chg="add del">
          <ac:chgData name="sri santhi kadali" userId="ca7cef76776e55c1" providerId="LiveId" clId="{50B95FC5-EA0B-40AD-8871-701ED630D5A5}" dt="2021-12-09T02:38:12.182" v="349"/>
          <ac:cxnSpMkLst>
            <pc:docMk/>
            <pc:sldMk cId="947001959" sldId="260"/>
            <ac:cxnSpMk id="21" creationId="{0CB1C732-7193-4253-8746-850D090A6B4E}"/>
          </ac:cxnSpMkLst>
        </pc:cxnChg>
        <pc:cxnChg chg="add del">
          <ac:chgData name="sri santhi kadali" userId="ca7cef76776e55c1" providerId="LiveId" clId="{50B95FC5-EA0B-40AD-8871-701ED630D5A5}" dt="2021-12-09T02:38:12.182" v="349"/>
          <ac:cxnSpMkLst>
            <pc:docMk/>
            <pc:sldMk cId="947001959" sldId="260"/>
            <ac:cxnSpMk id="27" creationId="{D81E42A3-743C-4C15-9DA8-93AA9AEBFB17}"/>
          </ac:cxnSpMkLst>
        </pc:cxnChg>
      </pc:sldChg>
      <pc:sldChg chg="addSp delSp modSp mod ord delDesignElem">
        <pc:chgData name="sri santhi kadali" userId="ca7cef76776e55c1" providerId="LiveId" clId="{50B95FC5-EA0B-40AD-8871-701ED630D5A5}" dt="2021-12-13T01:04:07.020" v="1151" actId="20577"/>
        <pc:sldMkLst>
          <pc:docMk/>
          <pc:sldMk cId="1272429998" sldId="261"/>
        </pc:sldMkLst>
        <pc:spChg chg="add mod">
          <ac:chgData name="sri santhi kadali" userId="ca7cef76776e55c1" providerId="LiveId" clId="{50B95FC5-EA0B-40AD-8871-701ED630D5A5}" dt="2021-12-09T15:17:39.569" v="721" actId="207"/>
          <ac:spMkLst>
            <pc:docMk/>
            <pc:sldMk cId="1272429998" sldId="261"/>
            <ac:spMk id="2" creationId="{540EA212-3D86-46C5-B851-3837761AE790}"/>
          </ac:spMkLst>
        </pc:spChg>
        <pc:spChg chg="add mod">
          <ac:chgData name="sri santhi kadali" userId="ca7cef76776e55c1" providerId="LiveId" clId="{50B95FC5-EA0B-40AD-8871-701ED630D5A5}" dt="2021-12-09T15:17:44.127" v="722" actId="207"/>
          <ac:spMkLst>
            <pc:docMk/>
            <pc:sldMk cId="1272429998" sldId="261"/>
            <ac:spMk id="3" creationId="{4867F531-4366-4867-8427-8A12026A6F52}"/>
          </ac:spMkLst>
        </pc:spChg>
        <pc:spChg chg="mod">
          <ac:chgData name="sri santhi kadali" userId="ca7cef76776e55c1" providerId="LiveId" clId="{50B95FC5-EA0B-40AD-8871-701ED630D5A5}" dt="2021-12-13T01:04:07.020" v="1151" actId="20577"/>
          <ac:spMkLst>
            <pc:docMk/>
            <pc:sldMk cId="1272429998" sldId="261"/>
            <ac:spMk id="4" creationId="{7EBAC013-4B21-4B90-8CAB-1D2B893E586A}"/>
          </ac:spMkLst>
        </pc:spChg>
        <pc:spChg chg="add mod">
          <ac:chgData name="sri santhi kadali" userId="ca7cef76776e55c1" providerId="LiveId" clId="{50B95FC5-EA0B-40AD-8871-701ED630D5A5}" dt="2021-12-09T15:17:31.765" v="720" actId="207"/>
          <ac:spMkLst>
            <pc:docMk/>
            <pc:sldMk cId="1272429998" sldId="261"/>
            <ac:spMk id="5" creationId="{292975D0-B383-4742-82C1-4CF75DC0526F}"/>
          </ac:spMkLst>
        </pc:spChg>
        <pc:spChg chg="add mod">
          <ac:chgData name="sri santhi kadali" userId="ca7cef76776e55c1" providerId="LiveId" clId="{50B95FC5-EA0B-40AD-8871-701ED630D5A5}" dt="2021-12-09T15:29:09.558" v="746" actId="207"/>
          <ac:spMkLst>
            <pc:docMk/>
            <pc:sldMk cId="1272429998" sldId="261"/>
            <ac:spMk id="7" creationId="{E684E437-9059-48EC-BFB9-89D4B12CFDEA}"/>
          </ac:spMkLst>
        </pc:spChg>
        <pc:spChg chg="add del">
          <ac:chgData name="sri santhi kadali" userId="ca7cef76776e55c1" providerId="LiveId" clId="{50B95FC5-EA0B-40AD-8871-701ED630D5A5}" dt="2021-12-09T02:38:12.182" v="349"/>
          <ac:spMkLst>
            <pc:docMk/>
            <pc:sldMk cId="1272429998" sldId="261"/>
            <ac:spMk id="10" creationId="{DD4C4B28-6B4B-4445-8535-F516D74E4AA9}"/>
          </ac:spMkLst>
        </pc:spChg>
        <pc:spChg chg="mod">
          <ac:chgData name="sri santhi kadali" userId="ca7cef76776e55c1" providerId="LiveId" clId="{50B95FC5-EA0B-40AD-8871-701ED630D5A5}" dt="2021-12-09T15:20:23.053" v="731" actId="113"/>
          <ac:spMkLst>
            <pc:docMk/>
            <pc:sldMk cId="1272429998" sldId="261"/>
            <ac:spMk id="13" creationId="{487489B4-099B-4F3D-B2C5-FB263264F0E0}"/>
          </ac:spMkLst>
        </pc:spChg>
        <pc:spChg chg="add del">
          <ac:chgData name="sri santhi kadali" userId="ca7cef76776e55c1" providerId="LiveId" clId="{50B95FC5-EA0B-40AD-8871-701ED630D5A5}" dt="2021-12-09T02:38:12.182" v="349"/>
          <ac:spMkLst>
            <pc:docMk/>
            <pc:sldMk cId="1272429998" sldId="261"/>
            <ac:spMk id="14" creationId="{55B419A7-F817-4767-8CCB-FB0E189C4ACD}"/>
          </ac:spMkLst>
        </pc:spChg>
        <pc:spChg chg="add del">
          <ac:chgData name="sri santhi kadali" userId="ca7cef76776e55c1" providerId="LiveId" clId="{50B95FC5-EA0B-40AD-8871-701ED630D5A5}" dt="2021-12-09T02:38:12.182" v="349"/>
          <ac:spMkLst>
            <pc:docMk/>
            <pc:sldMk cId="1272429998" sldId="261"/>
            <ac:spMk id="16" creationId="{9FBB9AF1-CE92-475C-A47B-5FC32922B3E9}"/>
          </ac:spMkLst>
        </pc:spChg>
        <pc:spChg chg="add del">
          <ac:chgData name="sri santhi kadali" userId="ca7cef76776e55c1" providerId="LiveId" clId="{50B95FC5-EA0B-40AD-8871-701ED630D5A5}" dt="2021-12-09T02:38:12.182" v="349"/>
          <ac:spMkLst>
            <pc:docMk/>
            <pc:sldMk cId="1272429998" sldId="261"/>
            <ac:spMk id="20" creationId="{7021D92D-08FF-45A6-9109-AC9462C7E8E3}"/>
          </ac:spMkLst>
        </pc:spChg>
        <pc:picChg chg="mod">
          <ac:chgData name="sri santhi kadali" userId="ca7cef76776e55c1" providerId="LiveId" clId="{50B95FC5-EA0B-40AD-8871-701ED630D5A5}" dt="2021-12-09T15:15:47.203" v="697" actId="1076"/>
          <ac:picMkLst>
            <pc:docMk/>
            <pc:sldMk cId="1272429998" sldId="261"/>
            <ac:picMk id="6" creationId="{07130A4F-D6D2-429B-9E22-6FDEBF0AFB08}"/>
          </ac:picMkLst>
        </pc:picChg>
        <pc:cxnChg chg="add del">
          <ac:chgData name="sri santhi kadali" userId="ca7cef76776e55c1" providerId="LiveId" clId="{50B95FC5-EA0B-40AD-8871-701ED630D5A5}" dt="2021-12-09T02:38:12.182" v="349"/>
          <ac:cxnSpMkLst>
            <pc:docMk/>
            <pc:sldMk cId="1272429998" sldId="261"/>
            <ac:cxnSpMk id="12" creationId="{0CB1C732-7193-4253-8746-850D090A6B4E}"/>
          </ac:cxnSpMkLst>
        </pc:cxnChg>
        <pc:cxnChg chg="add del">
          <ac:chgData name="sri santhi kadali" userId="ca7cef76776e55c1" providerId="LiveId" clId="{50B95FC5-EA0B-40AD-8871-701ED630D5A5}" dt="2021-12-09T02:38:12.182" v="349"/>
          <ac:cxnSpMkLst>
            <pc:docMk/>
            <pc:sldMk cId="1272429998" sldId="261"/>
            <ac:cxnSpMk id="18" creationId="{D81E42A3-743C-4C15-9DA8-93AA9AEBFB17}"/>
          </ac:cxnSpMkLst>
        </pc:cxnChg>
      </pc:sldChg>
      <pc:sldChg chg="addSp delSp delDesignElem">
        <pc:chgData name="sri santhi kadali" userId="ca7cef76776e55c1" providerId="LiveId" clId="{50B95FC5-EA0B-40AD-8871-701ED630D5A5}" dt="2021-12-09T02:38:12.182" v="349"/>
        <pc:sldMkLst>
          <pc:docMk/>
          <pc:sldMk cId="4197459805" sldId="262"/>
        </pc:sldMkLst>
        <pc:spChg chg="add del">
          <ac:chgData name="sri santhi kadali" userId="ca7cef76776e55c1" providerId="LiveId" clId="{50B95FC5-EA0B-40AD-8871-701ED630D5A5}" dt="2021-12-09T02:38:12.182" v="349"/>
          <ac:spMkLst>
            <pc:docMk/>
            <pc:sldMk cId="4197459805" sldId="262"/>
            <ac:spMk id="29" creationId="{DD4C4B28-6B4B-4445-8535-F516D74E4AA9}"/>
          </ac:spMkLst>
        </pc:spChg>
        <pc:spChg chg="add del">
          <ac:chgData name="sri santhi kadali" userId="ca7cef76776e55c1" providerId="LiveId" clId="{50B95FC5-EA0B-40AD-8871-701ED630D5A5}" dt="2021-12-09T02:38:12.182" v="349"/>
          <ac:spMkLst>
            <pc:docMk/>
            <pc:sldMk cId="4197459805" sldId="262"/>
            <ac:spMk id="31" creationId="{55B419A7-F817-4767-8CCB-FB0E189C4ACD}"/>
          </ac:spMkLst>
        </pc:spChg>
        <pc:spChg chg="add del">
          <ac:chgData name="sri santhi kadali" userId="ca7cef76776e55c1" providerId="LiveId" clId="{50B95FC5-EA0B-40AD-8871-701ED630D5A5}" dt="2021-12-09T02:38:12.182" v="349"/>
          <ac:spMkLst>
            <pc:docMk/>
            <pc:sldMk cId="4197459805" sldId="262"/>
            <ac:spMk id="33" creationId="{9FBB9AF1-CE92-475C-A47B-5FC32922B3E9}"/>
          </ac:spMkLst>
        </pc:spChg>
        <pc:spChg chg="add del">
          <ac:chgData name="sri santhi kadali" userId="ca7cef76776e55c1" providerId="LiveId" clId="{50B95FC5-EA0B-40AD-8871-701ED630D5A5}" dt="2021-12-09T02:38:12.182" v="349"/>
          <ac:spMkLst>
            <pc:docMk/>
            <pc:sldMk cId="4197459805" sldId="262"/>
            <ac:spMk id="35" creationId="{7021D92D-08FF-45A6-9109-AC9462C7E8E3}"/>
          </ac:spMkLst>
        </pc:spChg>
        <pc:cxnChg chg="add del">
          <ac:chgData name="sri santhi kadali" userId="ca7cef76776e55c1" providerId="LiveId" clId="{50B95FC5-EA0B-40AD-8871-701ED630D5A5}" dt="2021-12-09T02:38:12.182" v="349"/>
          <ac:cxnSpMkLst>
            <pc:docMk/>
            <pc:sldMk cId="4197459805" sldId="262"/>
            <ac:cxnSpMk id="30" creationId="{0CB1C732-7193-4253-8746-850D090A6B4E}"/>
          </ac:cxnSpMkLst>
        </pc:cxnChg>
        <pc:cxnChg chg="add del">
          <ac:chgData name="sri santhi kadali" userId="ca7cef76776e55c1" providerId="LiveId" clId="{50B95FC5-EA0B-40AD-8871-701ED630D5A5}" dt="2021-12-09T02:38:12.182" v="349"/>
          <ac:cxnSpMkLst>
            <pc:docMk/>
            <pc:sldMk cId="4197459805" sldId="262"/>
            <ac:cxnSpMk id="34" creationId="{D81E42A3-743C-4C15-9DA8-93AA9AEBFB17}"/>
          </ac:cxnSpMkLst>
        </pc:cxnChg>
      </pc:sldChg>
      <pc:sldChg chg="addSp delSp modSp mod delDesignElem">
        <pc:chgData name="sri santhi kadali" userId="ca7cef76776e55c1" providerId="LiveId" clId="{50B95FC5-EA0B-40AD-8871-701ED630D5A5}" dt="2021-12-09T15:48:00.651" v="1149" actId="20577"/>
        <pc:sldMkLst>
          <pc:docMk/>
          <pc:sldMk cId="2748202939" sldId="263"/>
        </pc:sldMkLst>
        <pc:spChg chg="mod">
          <ac:chgData name="sri santhi kadali" userId="ca7cef76776e55c1" providerId="LiveId" clId="{50B95FC5-EA0B-40AD-8871-701ED630D5A5}" dt="2021-12-09T01:53:23.241" v="334" actId="255"/>
          <ac:spMkLst>
            <pc:docMk/>
            <pc:sldMk cId="2748202939" sldId="263"/>
            <ac:spMk id="2" creationId="{D08D07B4-35F4-4752-BA95-4442E232FD3F}"/>
          </ac:spMkLst>
        </pc:spChg>
        <pc:spChg chg="add del">
          <ac:chgData name="sri santhi kadali" userId="ca7cef76776e55c1" providerId="LiveId" clId="{50B95FC5-EA0B-40AD-8871-701ED630D5A5}" dt="2021-12-09T02:38:12.182" v="349"/>
          <ac:spMkLst>
            <pc:docMk/>
            <pc:sldMk cId="2748202939" sldId="263"/>
            <ac:spMk id="6" creationId="{DD4C4B28-6B4B-4445-8535-F516D74E4AA9}"/>
          </ac:spMkLst>
        </pc:spChg>
        <pc:spChg chg="add del">
          <ac:chgData name="sri santhi kadali" userId="ca7cef76776e55c1" providerId="LiveId" clId="{50B95FC5-EA0B-40AD-8871-701ED630D5A5}" dt="2021-12-09T02:38:12.182" v="349"/>
          <ac:spMkLst>
            <pc:docMk/>
            <pc:sldMk cId="2748202939" sldId="263"/>
            <ac:spMk id="8" creationId="{55B419A7-F817-4767-8CCB-FB0E189C4ACD}"/>
          </ac:spMkLst>
        </pc:spChg>
        <pc:spChg chg="add del">
          <ac:chgData name="sri santhi kadali" userId="ca7cef76776e55c1" providerId="LiveId" clId="{50B95FC5-EA0B-40AD-8871-701ED630D5A5}" dt="2021-12-09T02:38:12.182" v="349"/>
          <ac:spMkLst>
            <pc:docMk/>
            <pc:sldMk cId="2748202939" sldId="263"/>
            <ac:spMk id="12" creationId="{9FBB9AF1-CE92-475C-A47B-5FC32922B3E9}"/>
          </ac:spMkLst>
        </pc:spChg>
        <pc:spChg chg="add del">
          <ac:chgData name="sri santhi kadali" userId="ca7cef76776e55c1" providerId="LiveId" clId="{50B95FC5-EA0B-40AD-8871-701ED630D5A5}" dt="2021-12-09T02:38:12.182" v="349"/>
          <ac:spMkLst>
            <pc:docMk/>
            <pc:sldMk cId="2748202939" sldId="263"/>
            <ac:spMk id="16" creationId="{7021D92D-08FF-45A6-9109-AC9462C7E8E3}"/>
          </ac:spMkLst>
        </pc:spChg>
        <pc:spChg chg="mod">
          <ac:chgData name="sri santhi kadali" userId="ca7cef76776e55c1" providerId="LiveId" clId="{50B95FC5-EA0B-40AD-8871-701ED630D5A5}" dt="2021-12-09T15:46:58.735" v="1116" actId="20577"/>
          <ac:spMkLst>
            <pc:docMk/>
            <pc:sldMk cId="2748202939" sldId="263"/>
            <ac:spMk id="26" creationId="{5CBE8737-293C-4980-A750-8CF692647683}"/>
          </ac:spMkLst>
        </pc:spChg>
        <pc:spChg chg="mod">
          <ac:chgData name="sri santhi kadali" userId="ca7cef76776e55c1" providerId="LiveId" clId="{50B95FC5-EA0B-40AD-8871-701ED630D5A5}" dt="2021-12-09T15:36:43.977" v="896" actId="20577"/>
          <ac:spMkLst>
            <pc:docMk/>
            <pc:sldMk cId="2748202939" sldId="263"/>
            <ac:spMk id="28" creationId="{BF49DC94-ED3D-4498-BC35-244767F7C9A8}"/>
          </ac:spMkLst>
        </pc:spChg>
        <pc:spChg chg="mod">
          <ac:chgData name="sri santhi kadali" userId="ca7cef76776e55c1" providerId="LiveId" clId="{50B95FC5-EA0B-40AD-8871-701ED630D5A5}" dt="2021-12-09T15:48:00.651" v="1149" actId="20577"/>
          <ac:spMkLst>
            <pc:docMk/>
            <pc:sldMk cId="2748202939" sldId="263"/>
            <ac:spMk id="30" creationId="{B546F77C-848B-4370-8050-EA547D6C7A3C}"/>
          </ac:spMkLst>
        </pc:spChg>
        <pc:spChg chg="mod">
          <ac:chgData name="sri santhi kadali" userId="ca7cef76776e55c1" providerId="LiveId" clId="{50B95FC5-EA0B-40AD-8871-701ED630D5A5}" dt="2021-12-09T15:47:44.944" v="1142" actId="20577"/>
          <ac:spMkLst>
            <pc:docMk/>
            <pc:sldMk cId="2748202939" sldId="263"/>
            <ac:spMk id="32" creationId="{3B2F65CD-1328-4C0B-BE5F-F2B850061BF6}"/>
          </ac:spMkLst>
        </pc:spChg>
        <pc:spChg chg="mod">
          <ac:chgData name="sri santhi kadali" userId="ca7cef76776e55c1" providerId="LiveId" clId="{50B95FC5-EA0B-40AD-8871-701ED630D5A5}" dt="2021-12-09T15:47:52.663" v="1146" actId="20577"/>
          <ac:spMkLst>
            <pc:docMk/>
            <pc:sldMk cId="2748202939" sldId="263"/>
            <ac:spMk id="35" creationId="{94DCF667-4828-4302-B231-37E934736582}"/>
          </ac:spMkLst>
        </pc:spChg>
        <pc:picChg chg="mod">
          <ac:chgData name="sri santhi kadali" userId="ca7cef76776e55c1" providerId="LiveId" clId="{50B95FC5-EA0B-40AD-8871-701ED630D5A5}" dt="2021-12-09T15:41:29.931" v="1092" actId="1076"/>
          <ac:picMkLst>
            <pc:docMk/>
            <pc:sldMk cId="2748202939" sldId="263"/>
            <ac:picMk id="10" creationId="{2A026AA0-6346-4A75-8179-F9A9371D6235}"/>
          </ac:picMkLst>
        </pc:picChg>
        <pc:cxnChg chg="add del">
          <ac:chgData name="sri santhi kadali" userId="ca7cef76776e55c1" providerId="LiveId" clId="{50B95FC5-EA0B-40AD-8871-701ED630D5A5}" dt="2021-12-09T02:38:12.182" v="349"/>
          <ac:cxnSpMkLst>
            <pc:docMk/>
            <pc:sldMk cId="2748202939" sldId="263"/>
            <ac:cxnSpMk id="7" creationId="{0CB1C732-7193-4253-8746-850D090A6B4E}"/>
          </ac:cxnSpMkLst>
        </pc:cxnChg>
        <pc:cxnChg chg="add del">
          <ac:chgData name="sri santhi kadali" userId="ca7cef76776e55c1" providerId="LiveId" clId="{50B95FC5-EA0B-40AD-8871-701ED630D5A5}" dt="2021-12-09T02:38:12.182" v="349"/>
          <ac:cxnSpMkLst>
            <pc:docMk/>
            <pc:sldMk cId="2748202939" sldId="263"/>
            <ac:cxnSpMk id="14" creationId="{D81E42A3-743C-4C15-9DA8-93AA9AEBFB17}"/>
          </ac:cxnSpMkLst>
        </pc:cxnChg>
      </pc:sldChg>
      <pc:sldChg chg="addSp delSp modSp del mod ord setBg setClrOvrMap delDesignElem">
        <pc:chgData name="sri santhi kadali" userId="ca7cef76776e55c1" providerId="LiveId" clId="{50B95FC5-EA0B-40AD-8871-701ED630D5A5}" dt="2021-12-09T02:43:58.881" v="379" actId="2696"/>
        <pc:sldMkLst>
          <pc:docMk/>
          <pc:sldMk cId="1868661350" sldId="265"/>
        </pc:sldMkLst>
        <pc:spChg chg="mod">
          <ac:chgData name="sri santhi kadali" userId="ca7cef76776e55c1" providerId="LiveId" clId="{50B95FC5-EA0B-40AD-8871-701ED630D5A5}" dt="2021-12-09T02:37:59.146" v="337" actId="26606"/>
          <ac:spMkLst>
            <pc:docMk/>
            <pc:sldMk cId="1868661350" sldId="265"/>
            <ac:spMk id="2" creationId="{7EA08907-A6A3-4B81-A22F-A2A0BF0D93B9}"/>
          </ac:spMkLst>
        </pc:spChg>
        <pc:spChg chg="add del mod">
          <ac:chgData name="sri santhi kadali" userId="ca7cef76776e55c1" providerId="LiveId" clId="{50B95FC5-EA0B-40AD-8871-701ED630D5A5}" dt="2021-12-09T02:40:00.068" v="357" actId="27636"/>
          <ac:spMkLst>
            <pc:docMk/>
            <pc:sldMk cId="1868661350" sldId="265"/>
            <ac:spMk id="3" creationId="{1E35D180-E60A-46CF-B2FF-7BADBEF76198}"/>
          </ac:spMkLst>
        </pc:spChg>
        <pc:spChg chg="add del">
          <ac:chgData name="sri santhi kadali" userId="ca7cef76776e55c1" providerId="LiveId" clId="{50B95FC5-EA0B-40AD-8871-701ED630D5A5}" dt="2021-12-09T02:37:59.146" v="337" actId="26606"/>
          <ac:spMkLst>
            <pc:docMk/>
            <pc:sldMk cId="1868661350" sldId="265"/>
            <ac:spMk id="20" creationId="{A101E513-AF74-4E9D-A31F-99664250722D}"/>
          </ac:spMkLst>
        </pc:spChg>
        <pc:spChg chg="add del">
          <ac:chgData name="sri santhi kadali" userId="ca7cef76776e55c1" providerId="LiveId" clId="{50B95FC5-EA0B-40AD-8871-701ED630D5A5}" dt="2021-12-09T02:37:59.146" v="337" actId="26606"/>
          <ac:spMkLst>
            <pc:docMk/>
            <pc:sldMk cId="1868661350" sldId="265"/>
            <ac:spMk id="21" creationId="{72411438-92A5-42B0-9C54-EA4FB32ACB5E}"/>
          </ac:spMkLst>
        </pc:spChg>
        <pc:spChg chg="add del">
          <ac:chgData name="sri santhi kadali" userId="ca7cef76776e55c1" providerId="LiveId" clId="{50B95FC5-EA0B-40AD-8871-701ED630D5A5}" dt="2021-12-09T02:37:59.146" v="337" actId="26606"/>
          <ac:spMkLst>
            <pc:docMk/>
            <pc:sldMk cId="1868661350" sldId="265"/>
            <ac:spMk id="22" creationId="{C5176844-69C3-4F79-BE38-EA5BDDF4FEA4}"/>
          </ac:spMkLst>
        </pc:spChg>
        <pc:spChg chg="add del">
          <ac:chgData name="sri santhi kadali" userId="ca7cef76776e55c1" providerId="LiveId" clId="{50B95FC5-EA0B-40AD-8871-701ED630D5A5}" dt="2021-12-09T02:37:59.146" v="337" actId="26606"/>
          <ac:spMkLst>
            <pc:docMk/>
            <pc:sldMk cId="1868661350" sldId="265"/>
            <ac:spMk id="24" creationId="{CAF8A158-E51E-4253-820B-3970F73976B6}"/>
          </ac:spMkLst>
        </pc:spChg>
        <pc:spChg chg="add del">
          <ac:chgData name="sri santhi kadali" userId="ca7cef76776e55c1" providerId="LiveId" clId="{50B95FC5-EA0B-40AD-8871-701ED630D5A5}" dt="2021-12-09T02:38:12.182" v="349"/>
          <ac:spMkLst>
            <pc:docMk/>
            <pc:sldMk cId="1868661350" sldId="265"/>
            <ac:spMk id="29" creationId="{72411438-92A5-42B0-9C54-EA4FB32ACB5E}"/>
          </ac:spMkLst>
        </pc:spChg>
        <pc:spChg chg="add del">
          <ac:chgData name="sri santhi kadali" userId="ca7cef76776e55c1" providerId="LiveId" clId="{50B95FC5-EA0B-40AD-8871-701ED630D5A5}" dt="2021-12-09T02:29:39.905" v="336" actId="26606"/>
          <ac:spMkLst>
            <pc:docMk/>
            <pc:sldMk cId="1868661350" sldId="265"/>
            <ac:spMk id="30" creationId="{72411438-92A5-42B0-9C54-EA4FB32ACB5E}"/>
          </ac:spMkLst>
        </pc:spChg>
        <pc:spChg chg="add del">
          <ac:chgData name="sri santhi kadali" userId="ca7cef76776e55c1" providerId="LiveId" clId="{50B95FC5-EA0B-40AD-8871-701ED630D5A5}" dt="2021-12-09T02:38:12.182" v="349"/>
          <ac:spMkLst>
            <pc:docMk/>
            <pc:sldMk cId="1868661350" sldId="265"/>
            <ac:spMk id="31" creationId="{C5176844-69C3-4F79-BE38-EA5BDDF4FEA4}"/>
          </ac:spMkLst>
        </pc:spChg>
        <pc:spChg chg="add del">
          <ac:chgData name="sri santhi kadali" userId="ca7cef76776e55c1" providerId="LiveId" clId="{50B95FC5-EA0B-40AD-8871-701ED630D5A5}" dt="2021-12-09T02:29:39.905" v="336" actId="26606"/>
          <ac:spMkLst>
            <pc:docMk/>
            <pc:sldMk cId="1868661350" sldId="265"/>
            <ac:spMk id="32" creationId="{C5176844-69C3-4F79-BE38-EA5BDDF4FEA4}"/>
          </ac:spMkLst>
        </pc:spChg>
        <pc:spChg chg="add del">
          <ac:chgData name="sri santhi kadali" userId="ca7cef76776e55c1" providerId="LiveId" clId="{50B95FC5-EA0B-40AD-8871-701ED630D5A5}" dt="2021-12-09T02:38:12.182" v="349"/>
          <ac:spMkLst>
            <pc:docMk/>
            <pc:sldMk cId="1868661350" sldId="265"/>
            <ac:spMk id="35" creationId="{A101E513-AF74-4E9D-A31F-99664250722D}"/>
          </ac:spMkLst>
        </pc:spChg>
        <pc:spChg chg="add del">
          <ac:chgData name="sri santhi kadali" userId="ca7cef76776e55c1" providerId="LiveId" clId="{50B95FC5-EA0B-40AD-8871-701ED630D5A5}" dt="2021-12-09T02:29:39.905" v="336" actId="26606"/>
          <ac:spMkLst>
            <pc:docMk/>
            <pc:sldMk cId="1868661350" sldId="265"/>
            <ac:spMk id="36" creationId="{7BB25A96-E96A-4D45-AA98-5275E81FAC84}"/>
          </ac:spMkLst>
        </pc:spChg>
        <pc:spChg chg="add del">
          <ac:chgData name="sri santhi kadali" userId="ca7cef76776e55c1" providerId="LiveId" clId="{50B95FC5-EA0B-40AD-8871-701ED630D5A5}" dt="2021-12-09T02:29:39.905" v="336" actId="26606"/>
          <ac:spMkLst>
            <pc:docMk/>
            <pc:sldMk cId="1868661350" sldId="265"/>
            <ac:spMk id="38" creationId="{A101E513-AF74-4E9D-A31F-99664250722D}"/>
          </ac:spMkLst>
        </pc:spChg>
        <pc:graphicFrameChg chg="add del">
          <ac:chgData name="sri santhi kadali" userId="ca7cef76776e55c1" providerId="LiveId" clId="{50B95FC5-EA0B-40AD-8871-701ED630D5A5}" dt="2021-12-09T02:29:39.905" v="336" actId="26606"/>
          <ac:graphicFrameMkLst>
            <pc:docMk/>
            <pc:sldMk cId="1868661350" sldId="265"/>
            <ac:graphicFrameMk id="26" creationId="{8B0C60CB-30B7-4F78-AC07-C2AAF2E09EF7}"/>
          </ac:graphicFrameMkLst>
        </pc:graphicFrameChg>
        <pc:picChg chg="del">
          <ac:chgData name="sri santhi kadali" userId="ca7cef76776e55c1" providerId="LiveId" clId="{50B95FC5-EA0B-40AD-8871-701ED630D5A5}" dt="2021-12-09T00:19:52.698" v="316" actId="21"/>
          <ac:picMkLst>
            <pc:docMk/>
            <pc:sldMk cId="1868661350" sldId="265"/>
            <ac:picMk id="5" creationId="{9BCF5395-69CA-4590-A987-FD3E6A8A8465}"/>
          </ac:picMkLst>
        </pc:picChg>
        <pc:picChg chg="del">
          <ac:chgData name="sri santhi kadali" userId="ca7cef76776e55c1" providerId="LiveId" clId="{50B95FC5-EA0B-40AD-8871-701ED630D5A5}" dt="2021-12-09T00:19:50.192" v="315" actId="21"/>
          <ac:picMkLst>
            <pc:docMk/>
            <pc:sldMk cId="1868661350" sldId="265"/>
            <ac:picMk id="7" creationId="{A27E7F87-2D74-4D70-99BD-FAA2A17195D9}"/>
          </ac:picMkLst>
        </pc:picChg>
        <pc:cxnChg chg="add del">
          <ac:chgData name="sri santhi kadali" userId="ca7cef76776e55c1" providerId="LiveId" clId="{50B95FC5-EA0B-40AD-8871-701ED630D5A5}" dt="2021-12-09T02:37:59.146" v="337" actId="26606"/>
          <ac:cxnSpMkLst>
            <pc:docMk/>
            <pc:sldMk cId="1868661350" sldId="265"/>
            <ac:cxnSpMk id="23" creationId="{33862825-C012-4895-A17E-F3D1F62D89DD}"/>
          </ac:cxnSpMkLst>
        </pc:cxnChg>
        <pc:cxnChg chg="add del">
          <ac:chgData name="sri santhi kadali" userId="ca7cef76776e55c1" providerId="LiveId" clId="{50B95FC5-EA0B-40AD-8871-701ED630D5A5}" dt="2021-12-09T02:38:12.182" v="349"/>
          <ac:cxnSpMkLst>
            <pc:docMk/>
            <pc:sldMk cId="1868661350" sldId="265"/>
            <ac:cxnSpMk id="33" creationId="{33862825-C012-4895-A17E-F3D1F62D89DD}"/>
          </ac:cxnSpMkLst>
        </pc:cxnChg>
        <pc:cxnChg chg="add del">
          <ac:chgData name="sri santhi kadali" userId="ca7cef76776e55c1" providerId="LiveId" clId="{50B95FC5-EA0B-40AD-8871-701ED630D5A5}" dt="2021-12-09T02:29:39.905" v="336" actId="26606"/>
          <ac:cxnSpMkLst>
            <pc:docMk/>
            <pc:sldMk cId="1868661350" sldId="265"/>
            <ac:cxnSpMk id="34" creationId="{33862825-C012-4895-A17E-F3D1F62D89DD}"/>
          </ac:cxnSpMkLst>
        </pc:cxnChg>
      </pc:sldChg>
      <pc:sldChg chg="addSp delSp modSp mod delDesignElem chgLayout">
        <pc:chgData name="sri santhi kadali" userId="ca7cef76776e55c1" providerId="LiveId" clId="{50B95FC5-EA0B-40AD-8871-701ED630D5A5}" dt="2021-12-09T15:43:54.774" v="1096"/>
        <pc:sldMkLst>
          <pc:docMk/>
          <pc:sldMk cId="266844695" sldId="267"/>
        </pc:sldMkLst>
        <pc:spChg chg="mod">
          <ac:chgData name="sri santhi kadali" userId="ca7cef76776e55c1" providerId="LiveId" clId="{50B95FC5-EA0B-40AD-8871-701ED630D5A5}" dt="2021-12-09T00:08:43.845" v="199" actId="20577"/>
          <ac:spMkLst>
            <pc:docMk/>
            <pc:sldMk cId="266844695" sldId="267"/>
            <ac:spMk id="2" creationId="{A8158592-A655-4FAD-A2A8-655B058A6BC4}"/>
          </ac:spMkLst>
        </pc:spChg>
        <pc:spChg chg="del mod">
          <ac:chgData name="sri santhi kadali" userId="ca7cef76776e55c1" providerId="LiveId" clId="{50B95FC5-EA0B-40AD-8871-701ED630D5A5}" dt="2021-12-09T00:11:51.607" v="247" actId="21"/>
          <ac:spMkLst>
            <pc:docMk/>
            <pc:sldMk cId="266844695" sldId="267"/>
            <ac:spMk id="3" creationId="{A0755D65-3F34-4C8B-A821-3F0BBD5BAF79}"/>
          </ac:spMkLst>
        </pc:spChg>
        <pc:spChg chg="add del mod ord">
          <ac:chgData name="sri santhi kadali" userId="ca7cef76776e55c1" providerId="LiveId" clId="{50B95FC5-EA0B-40AD-8871-701ED630D5A5}" dt="2021-12-09T00:12:19.629" v="257" actId="21"/>
          <ac:spMkLst>
            <pc:docMk/>
            <pc:sldMk cId="266844695" sldId="267"/>
            <ac:spMk id="4" creationId="{D6FC6BF0-1275-43AB-B778-D36F981D8D03}"/>
          </ac:spMkLst>
        </pc:spChg>
        <pc:spChg chg="add mod ord">
          <ac:chgData name="sri santhi kadali" userId="ca7cef76776e55c1" providerId="LiveId" clId="{50B95FC5-EA0B-40AD-8871-701ED630D5A5}" dt="2021-12-09T15:42:14.891" v="1095" actId="255"/>
          <ac:spMkLst>
            <pc:docMk/>
            <pc:sldMk cId="266844695" sldId="267"/>
            <ac:spMk id="5" creationId="{D50B156D-849A-4143-816D-B2315ABA604C}"/>
          </ac:spMkLst>
        </pc:spChg>
        <pc:spChg chg="add del mod">
          <ac:chgData name="sri santhi kadali" userId="ca7cef76776e55c1" providerId="LiveId" clId="{50B95FC5-EA0B-40AD-8871-701ED630D5A5}" dt="2021-12-09T00:11:58.882" v="249"/>
          <ac:spMkLst>
            <pc:docMk/>
            <pc:sldMk cId="266844695" sldId="267"/>
            <ac:spMk id="16" creationId="{FFEA14AE-C913-4F64-A571-506E3A833A36}"/>
          </ac:spMkLst>
        </pc:spChg>
        <pc:spChg chg="add mod">
          <ac:chgData name="sri santhi kadali" userId="ca7cef76776e55c1" providerId="LiveId" clId="{50B95FC5-EA0B-40AD-8871-701ED630D5A5}" dt="2021-12-09T15:43:54.774" v="1096"/>
          <ac:spMkLst>
            <pc:docMk/>
            <pc:sldMk cId="266844695" sldId="267"/>
            <ac:spMk id="18" creationId="{48430947-49FD-4A31-98AE-3C2A662BB3EA}"/>
          </ac:spMkLst>
        </pc:spChg>
        <pc:spChg chg="add mod">
          <ac:chgData name="sri santhi kadali" userId="ca7cef76776e55c1" providerId="LiveId" clId="{50B95FC5-EA0B-40AD-8871-701ED630D5A5}" dt="2021-12-09T00:16:17.852" v="286" actId="2711"/>
          <ac:spMkLst>
            <pc:docMk/>
            <pc:sldMk cId="266844695" sldId="267"/>
            <ac:spMk id="20" creationId="{C2DCDD30-C1D8-4685-9E6E-3A8F5771F296}"/>
          </ac:spMkLst>
        </pc:spChg>
        <pc:spChg chg="del">
          <ac:chgData name="sri santhi kadali" userId="ca7cef76776e55c1" providerId="LiveId" clId="{50B95FC5-EA0B-40AD-8871-701ED630D5A5}" dt="2021-12-09T00:11:18.218" v="222" actId="700"/>
          <ac:spMkLst>
            <pc:docMk/>
            <pc:sldMk cId="266844695" sldId="267"/>
            <ac:spMk id="75" creationId="{72411438-92A5-42B0-9C54-EA4FB32ACB5E}"/>
          </ac:spMkLst>
        </pc:spChg>
        <pc:spChg chg="del">
          <ac:chgData name="sri santhi kadali" userId="ca7cef76776e55c1" providerId="LiveId" clId="{50B95FC5-EA0B-40AD-8871-701ED630D5A5}" dt="2021-12-09T00:11:18.218" v="222" actId="700"/>
          <ac:spMkLst>
            <pc:docMk/>
            <pc:sldMk cId="266844695" sldId="267"/>
            <ac:spMk id="77" creationId="{C5176844-69C3-4F79-BE38-EA5BDDF4FEA4}"/>
          </ac:spMkLst>
        </pc:spChg>
        <pc:spChg chg="del">
          <ac:chgData name="sri santhi kadali" userId="ca7cef76776e55c1" providerId="LiveId" clId="{50B95FC5-EA0B-40AD-8871-701ED630D5A5}" dt="2021-12-09T00:11:18.218" v="222" actId="700"/>
          <ac:spMkLst>
            <pc:docMk/>
            <pc:sldMk cId="266844695" sldId="267"/>
            <ac:spMk id="81" creationId="{CAF8A158-E51E-4253-820B-3970F73976B6}"/>
          </ac:spMkLst>
        </pc:spChg>
        <pc:spChg chg="del">
          <ac:chgData name="sri santhi kadali" userId="ca7cef76776e55c1" providerId="LiveId" clId="{50B95FC5-EA0B-40AD-8871-701ED630D5A5}" dt="2021-12-09T00:11:18.218" v="222" actId="700"/>
          <ac:spMkLst>
            <pc:docMk/>
            <pc:sldMk cId="266844695" sldId="267"/>
            <ac:spMk id="83" creationId="{A101E513-AF74-4E9D-A31F-99664250722D}"/>
          </ac:spMkLst>
        </pc:spChg>
        <pc:picChg chg="del">
          <ac:chgData name="sri santhi kadali" userId="ca7cef76776e55c1" providerId="LiveId" clId="{50B95FC5-EA0B-40AD-8871-701ED630D5A5}" dt="2021-12-09T00:11:29.558" v="225" actId="21"/>
          <ac:picMkLst>
            <pc:docMk/>
            <pc:sldMk cId="266844695" sldId="267"/>
            <ac:picMk id="6" creationId="{6993EFD4-3C8A-4A36-9317-3FAE0681E0DA}"/>
          </ac:picMkLst>
        </pc:picChg>
        <pc:picChg chg="del mod">
          <ac:chgData name="sri santhi kadali" userId="ca7cef76776e55c1" providerId="LiveId" clId="{50B95FC5-EA0B-40AD-8871-701ED630D5A5}" dt="2021-12-09T00:11:36.568" v="227" actId="21"/>
          <ac:picMkLst>
            <pc:docMk/>
            <pc:sldMk cId="266844695" sldId="267"/>
            <ac:picMk id="8" creationId="{717C6486-9EFA-4588-B7AD-717939C2D51B}"/>
          </ac:picMkLst>
        </pc:picChg>
        <pc:picChg chg="del">
          <ac:chgData name="sri santhi kadali" userId="ca7cef76776e55c1" providerId="LiveId" clId="{50B95FC5-EA0B-40AD-8871-701ED630D5A5}" dt="2021-12-09T00:11:32.529" v="226" actId="21"/>
          <ac:picMkLst>
            <pc:docMk/>
            <pc:sldMk cId="266844695" sldId="267"/>
            <ac:picMk id="9" creationId="{95647A2F-D7AA-4222-9D23-7894CE78C064}"/>
          </ac:picMkLst>
        </pc:picChg>
        <pc:picChg chg="del">
          <ac:chgData name="sri santhi kadali" userId="ca7cef76776e55c1" providerId="LiveId" clId="{50B95FC5-EA0B-40AD-8871-701ED630D5A5}" dt="2021-12-09T00:11:23.866" v="223" actId="21"/>
          <ac:picMkLst>
            <pc:docMk/>
            <pc:sldMk cId="266844695" sldId="267"/>
            <ac:picMk id="1026" creationId="{5E6B4767-8BA8-41CB-A28A-2E95F7A6D882}"/>
          </ac:picMkLst>
        </pc:picChg>
        <pc:picChg chg="del">
          <ac:chgData name="sri santhi kadali" userId="ca7cef76776e55c1" providerId="LiveId" clId="{50B95FC5-EA0B-40AD-8871-701ED630D5A5}" dt="2021-12-09T00:11:27.241" v="224" actId="21"/>
          <ac:picMkLst>
            <pc:docMk/>
            <pc:sldMk cId="266844695" sldId="267"/>
            <ac:picMk id="1030" creationId="{749ED681-97BC-465E-BD9A-9AD3F81F59C2}"/>
          </ac:picMkLst>
        </pc:picChg>
        <pc:cxnChg chg="del">
          <ac:chgData name="sri santhi kadali" userId="ca7cef76776e55c1" providerId="LiveId" clId="{50B95FC5-EA0B-40AD-8871-701ED630D5A5}" dt="2021-12-09T00:11:18.218" v="222" actId="700"/>
          <ac:cxnSpMkLst>
            <pc:docMk/>
            <pc:sldMk cId="266844695" sldId="267"/>
            <ac:cxnSpMk id="79" creationId="{33862825-C012-4895-A17E-F3D1F62D89DD}"/>
          </ac:cxnSpMkLst>
        </pc:cxnChg>
      </pc:sldChg>
      <pc:sldChg chg="addSp delSp delDesignElem">
        <pc:chgData name="sri santhi kadali" userId="ca7cef76776e55c1" providerId="LiveId" clId="{50B95FC5-EA0B-40AD-8871-701ED630D5A5}" dt="2021-12-09T02:38:12.182" v="349"/>
        <pc:sldMkLst>
          <pc:docMk/>
          <pc:sldMk cId="2595190142" sldId="269"/>
        </pc:sldMkLst>
        <pc:spChg chg="add del">
          <ac:chgData name="sri santhi kadali" userId="ca7cef76776e55c1" providerId="LiveId" clId="{50B95FC5-EA0B-40AD-8871-701ED630D5A5}" dt="2021-12-09T02:38:12.182" v="349"/>
          <ac:spMkLst>
            <pc:docMk/>
            <pc:sldMk cId="2595190142" sldId="269"/>
            <ac:spMk id="9" creationId="{DD4C4B28-6B4B-4445-8535-F516D74E4AA9}"/>
          </ac:spMkLst>
        </pc:spChg>
        <pc:spChg chg="add del">
          <ac:chgData name="sri santhi kadali" userId="ca7cef76776e55c1" providerId="LiveId" clId="{50B95FC5-EA0B-40AD-8871-701ED630D5A5}" dt="2021-12-09T02:38:12.182" v="349"/>
          <ac:spMkLst>
            <pc:docMk/>
            <pc:sldMk cId="2595190142" sldId="269"/>
            <ac:spMk id="13" creationId="{55B419A7-F817-4767-8CCB-FB0E189C4ACD}"/>
          </ac:spMkLst>
        </pc:spChg>
        <pc:spChg chg="add del">
          <ac:chgData name="sri santhi kadali" userId="ca7cef76776e55c1" providerId="LiveId" clId="{50B95FC5-EA0B-40AD-8871-701ED630D5A5}" dt="2021-12-09T02:38:12.182" v="349"/>
          <ac:spMkLst>
            <pc:docMk/>
            <pc:sldMk cId="2595190142" sldId="269"/>
            <ac:spMk id="15" creationId="{9FBB9AF1-CE92-475C-A47B-5FC32922B3E9}"/>
          </ac:spMkLst>
        </pc:spChg>
        <pc:spChg chg="add del">
          <ac:chgData name="sri santhi kadali" userId="ca7cef76776e55c1" providerId="LiveId" clId="{50B95FC5-EA0B-40AD-8871-701ED630D5A5}" dt="2021-12-09T02:38:12.182" v="349"/>
          <ac:spMkLst>
            <pc:docMk/>
            <pc:sldMk cId="2595190142" sldId="269"/>
            <ac:spMk id="19" creationId="{7021D92D-08FF-45A6-9109-AC9462C7E8E3}"/>
          </ac:spMkLst>
        </pc:spChg>
        <pc:cxnChg chg="add del">
          <ac:chgData name="sri santhi kadali" userId="ca7cef76776e55c1" providerId="LiveId" clId="{50B95FC5-EA0B-40AD-8871-701ED630D5A5}" dt="2021-12-09T02:38:12.182" v="349"/>
          <ac:cxnSpMkLst>
            <pc:docMk/>
            <pc:sldMk cId="2595190142" sldId="269"/>
            <ac:cxnSpMk id="11" creationId="{0CB1C732-7193-4253-8746-850D090A6B4E}"/>
          </ac:cxnSpMkLst>
        </pc:cxnChg>
        <pc:cxnChg chg="add del">
          <ac:chgData name="sri santhi kadali" userId="ca7cef76776e55c1" providerId="LiveId" clId="{50B95FC5-EA0B-40AD-8871-701ED630D5A5}" dt="2021-12-09T02:38:12.182" v="349"/>
          <ac:cxnSpMkLst>
            <pc:docMk/>
            <pc:sldMk cId="2595190142" sldId="269"/>
            <ac:cxnSpMk id="17" creationId="{D81E42A3-743C-4C15-9DA8-93AA9AEBFB17}"/>
          </ac:cxnSpMkLst>
        </pc:cxnChg>
      </pc:sldChg>
      <pc:sldChg chg="new del">
        <pc:chgData name="sri santhi kadali" userId="ca7cef76776e55c1" providerId="LiveId" clId="{50B95FC5-EA0B-40AD-8871-701ED630D5A5}" dt="2021-12-08T23:35:07.150" v="1" actId="680"/>
        <pc:sldMkLst>
          <pc:docMk/>
          <pc:sldMk cId="3706870502" sldId="270"/>
        </pc:sldMkLst>
      </pc:sldChg>
      <pc:sldChg chg="addSp delSp modSp add mod setBg">
        <pc:chgData name="sri santhi kadali" userId="ca7cef76776e55c1" providerId="LiveId" clId="{50B95FC5-EA0B-40AD-8871-701ED630D5A5}" dt="2021-12-09T15:32:18.717" v="770" actId="20577"/>
        <pc:sldMkLst>
          <pc:docMk/>
          <pc:sldMk cId="4110574086" sldId="270"/>
        </pc:sldMkLst>
        <pc:spChg chg="add mod">
          <ac:chgData name="sri santhi kadali" userId="ca7cef76776e55c1" providerId="LiveId" clId="{50B95FC5-EA0B-40AD-8871-701ED630D5A5}" dt="2021-12-09T14:48:23.931" v="386" actId="255"/>
          <ac:spMkLst>
            <pc:docMk/>
            <pc:sldMk cId="4110574086" sldId="270"/>
            <ac:spMk id="4" creationId="{32C0CB2C-6A96-4F21-8526-A880642D05ED}"/>
          </ac:spMkLst>
        </pc:spChg>
        <pc:spChg chg="del">
          <ac:chgData name="sri santhi kadali" userId="ca7cef76776e55c1" providerId="LiveId" clId="{50B95FC5-EA0B-40AD-8871-701ED630D5A5}" dt="2021-12-09T02:41:32.899" v="360" actId="21"/>
          <ac:spMkLst>
            <pc:docMk/>
            <pc:sldMk cId="4110574086" sldId="270"/>
            <ac:spMk id="5" creationId="{D50B156D-849A-4143-816D-B2315ABA604C}"/>
          </ac:spMkLst>
        </pc:spChg>
        <pc:spChg chg="add mod">
          <ac:chgData name="sri santhi kadali" userId="ca7cef76776e55c1" providerId="LiveId" clId="{50B95FC5-EA0B-40AD-8871-701ED630D5A5}" dt="2021-12-09T15:32:18.717" v="770" actId="20577"/>
          <ac:spMkLst>
            <pc:docMk/>
            <pc:sldMk cId="4110574086" sldId="270"/>
            <ac:spMk id="9" creationId="{CAFCB0A3-AFEA-4EB1-8E92-22678084917B}"/>
          </ac:spMkLst>
        </pc:spChg>
        <pc:spChg chg="del">
          <ac:chgData name="sri santhi kadali" userId="ca7cef76776e55c1" providerId="LiveId" clId="{50B95FC5-EA0B-40AD-8871-701ED630D5A5}" dt="2021-12-09T02:41:37.812" v="361" actId="21"/>
          <ac:spMkLst>
            <pc:docMk/>
            <pc:sldMk cId="4110574086" sldId="270"/>
            <ac:spMk id="18" creationId="{48430947-49FD-4A31-98AE-3C2A662BB3EA}"/>
          </ac:spMkLst>
        </pc:spChg>
        <pc:spChg chg="del">
          <ac:chgData name="sri santhi kadali" userId="ca7cef76776e55c1" providerId="LiveId" clId="{50B95FC5-EA0B-40AD-8871-701ED630D5A5}" dt="2021-12-09T02:41:22.976" v="359" actId="21"/>
          <ac:spMkLst>
            <pc:docMk/>
            <pc:sldMk cId="4110574086" sldId="270"/>
            <ac:spMk id="20" creationId="{C2DCDD30-C1D8-4685-9E6E-3A8F5771F296}"/>
          </ac:spMkLst>
        </pc:spChg>
        <pc:picChg chg="add del mod ord">
          <ac:chgData name="sri santhi kadali" userId="ca7cef76776e55c1" providerId="LiveId" clId="{50B95FC5-EA0B-40AD-8871-701ED630D5A5}" dt="2021-12-09T04:25:04.410" v="384"/>
          <ac:picMkLst>
            <pc:docMk/>
            <pc:sldMk cId="4110574086" sldId="270"/>
            <ac:picMk id="5" creationId="{3B4418ED-DFEB-496F-B3B1-BCB99E88B4D9}"/>
          </ac:picMkLst>
        </pc:picChg>
      </pc:sldChg>
    </pc:docChg>
  </pc:docChgLst>
  <pc:docChgLst>
    <pc:chgData name="sri santhi kadali" userId="ca7cef76776e55c1" providerId="LiveId" clId="{46C550D8-FA1A-4246-8FDD-1774EC38105C}"/>
    <pc:docChg chg="undo custSel modSld">
      <pc:chgData name="sri santhi kadali" userId="ca7cef76776e55c1" providerId="LiveId" clId="{46C550D8-FA1A-4246-8FDD-1774EC38105C}" dt="2021-09-30T21:32:29.451" v="212"/>
      <pc:docMkLst>
        <pc:docMk/>
      </pc:docMkLst>
      <pc:sldChg chg="modAnim">
        <pc:chgData name="sri santhi kadali" userId="ca7cef76776e55c1" providerId="LiveId" clId="{46C550D8-FA1A-4246-8FDD-1774EC38105C}" dt="2021-09-30T21:28:44.491" v="192"/>
        <pc:sldMkLst>
          <pc:docMk/>
          <pc:sldMk cId="4230424804" sldId="257"/>
        </pc:sldMkLst>
      </pc:sldChg>
      <pc:sldChg chg="modAnim">
        <pc:chgData name="sri santhi kadali" userId="ca7cef76776e55c1" providerId="LiveId" clId="{46C550D8-FA1A-4246-8FDD-1774EC38105C}" dt="2021-09-30T21:28:52.483" v="193"/>
        <pc:sldMkLst>
          <pc:docMk/>
          <pc:sldMk cId="3378847908" sldId="259"/>
        </pc:sldMkLst>
      </pc:sldChg>
      <pc:sldChg chg="modSp mod">
        <pc:chgData name="sri santhi kadali" userId="ca7cef76776e55c1" providerId="LiveId" clId="{46C550D8-FA1A-4246-8FDD-1774EC38105C}" dt="2021-09-30T21:30:17.070" v="202" actId="2711"/>
        <pc:sldMkLst>
          <pc:docMk/>
          <pc:sldMk cId="2748202939" sldId="263"/>
        </pc:sldMkLst>
        <pc:spChg chg="mod">
          <ac:chgData name="sri santhi kadali" userId="ca7cef76776e55c1" providerId="LiveId" clId="{46C550D8-FA1A-4246-8FDD-1774EC38105C}" dt="2021-09-30T21:19:54.924" v="63" actId="1076"/>
          <ac:spMkLst>
            <pc:docMk/>
            <pc:sldMk cId="2748202939" sldId="263"/>
            <ac:spMk id="2" creationId="{D08D07B4-35F4-4752-BA95-4442E232FD3F}"/>
          </ac:spMkLst>
        </pc:spChg>
        <pc:spChg chg="mod">
          <ac:chgData name="sri santhi kadali" userId="ca7cef76776e55c1" providerId="LiveId" clId="{46C550D8-FA1A-4246-8FDD-1774EC38105C}" dt="2021-09-30T21:17:55.656" v="55" actId="255"/>
          <ac:spMkLst>
            <pc:docMk/>
            <pc:sldMk cId="2748202939" sldId="263"/>
            <ac:spMk id="26" creationId="{5CBE8737-293C-4980-A750-8CF692647683}"/>
          </ac:spMkLst>
        </pc:spChg>
        <pc:spChg chg="mod">
          <ac:chgData name="sri santhi kadali" userId="ca7cef76776e55c1" providerId="LiveId" clId="{46C550D8-FA1A-4246-8FDD-1774EC38105C}" dt="2021-09-30T21:18:25.350" v="58" actId="1076"/>
          <ac:spMkLst>
            <pc:docMk/>
            <pc:sldMk cId="2748202939" sldId="263"/>
            <ac:spMk id="28" creationId="{BF49DC94-ED3D-4498-BC35-244767F7C9A8}"/>
          </ac:spMkLst>
        </pc:spChg>
        <pc:spChg chg="mod">
          <ac:chgData name="sri santhi kadali" userId="ca7cef76776e55c1" providerId="LiveId" clId="{46C550D8-FA1A-4246-8FDD-1774EC38105C}" dt="2021-09-30T21:19:22.494" v="62" actId="14100"/>
          <ac:spMkLst>
            <pc:docMk/>
            <pc:sldMk cId="2748202939" sldId="263"/>
            <ac:spMk id="30" creationId="{B546F77C-848B-4370-8050-EA547D6C7A3C}"/>
          </ac:spMkLst>
        </pc:spChg>
        <pc:spChg chg="mod">
          <ac:chgData name="sri santhi kadali" userId="ca7cef76776e55c1" providerId="LiveId" clId="{46C550D8-FA1A-4246-8FDD-1774EC38105C}" dt="2021-09-30T21:18:01.241" v="56" actId="255"/>
          <ac:spMkLst>
            <pc:docMk/>
            <pc:sldMk cId="2748202939" sldId="263"/>
            <ac:spMk id="32" creationId="{3B2F65CD-1328-4C0B-BE5F-F2B850061BF6}"/>
          </ac:spMkLst>
        </pc:spChg>
        <pc:spChg chg="mod">
          <ac:chgData name="sri santhi kadali" userId="ca7cef76776e55c1" providerId="LiveId" clId="{46C550D8-FA1A-4246-8FDD-1774EC38105C}" dt="2021-09-30T21:18:59.037" v="61" actId="2711"/>
          <ac:spMkLst>
            <pc:docMk/>
            <pc:sldMk cId="2748202939" sldId="263"/>
            <ac:spMk id="35" creationId="{94DCF667-4828-4302-B231-37E934736582}"/>
          </ac:spMkLst>
        </pc:spChg>
        <pc:spChg chg="mod">
          <ac:chgData name="sri santhi kadali" userId="ca7cef76776e55c1" providerId="LiveId" clId="{46C550D8-FA1A-4246-8FDD-1774EC38105C}" dt="2021-09-30T21:14:44.485" v="17" actId="255"/>
          <ac:spMkLst>
            <pc:docMk/>
            <pc:sldMk cId="2748202939" sldId="263"/>
            <ac:spMk id="39" creationId="{1AE531F1-EA89-49EB-AAAD-98FE5DBEABC0}"/>
          </ac:spMkLst>
        </pc:spChg>
        <pc:spChg chg="mod">
          <ac:chgData name="sri santhi kadali" userId="ca7cef76776e55c1" providerId="LiveId" clId="{46C550D8-FA1A-4246-8FDD-1774EC38105C}" dt="2021-09-30T21:16:47.039" v="47" actId="2711"/>
          <ac:spMkLst>
            <pc:docMk/>
            <pc:sldMk cId="2748202939" sldId="263"/>
            <ac:spMk id="41" creationId="{70D06B10-B795-415E-93CA-C2CB051DC66F}"/>
          </ac:spMkLst>
        </pc:spChg>
        <pc:spChg chg="mod">
          <ac:chgData name="sri santhi kadali" userId="ca7cef76776e55c1" providerId="LiveId" clId="{46C550D8-FA1A-4246-8FDD-1774EC38105C}" dt="2021-09-30T21:30:17.070" v="202" actId="2711"/>
          <ac:spMkLst>
            <pc:docMk/>
            <pc:sldMk cId="2748202939" sldId="263"/>
            <ac:spMk id="42" creationId="{8DFB4F22-5C39-4DF8-91C6-F39E4A110691}"/>
          </ac:spMkLst>
        </pc:spChg>
        <pc:spChg chg="mod">
          <ac:chgData name="sri santhi kadali" userId="ca7cef76776e55c1" providerId="LiveId" clId="{46C550D8-FA1A-4246-8FDD-1774EC38105C}" dt="2021-09-30T21:16:59.987" v="49" actId="1076"/>
          <ac:spMkLst>
            <pc:docMk/>
            <pc:sldMk cId="2748202939" sldId="263"/>
            <ac:spMk id="43" creationId="{4A1298C7-E4D7-4A51-9006-0FA25F20A36D}"/>
          </ac:spMkLst>
        </pc:spChg>
        <pc:spChg chg="mod">
          <ac:chgData name="sri santhi kadali" userId="ca7cef76776e55c1" providerId="LiveId" clId="{46C550D8-FA1A-4246-8FDD-1774EC38105C}" dt="2021-09-30T21:16:39.052" v="45" actId="2711"/>
          <ac:spMkLst>
            <pc:docMk/>
            <pc:sldMk cId="2748202939" sldId="263"/>
            <ac:spMk id="44" creationId="{FC742908-37B5-42A3-B400-36FBB0B136AC}"/>
          </ac:spMkLst>
        </pc:spChg>
        <pc:picChg chg="mod">
          <ac:chgData name="sri santhi kadali" userId="ca7cef76776e55c1" providerId="LiveId" clId="{46C550D8-FA1A-4246-8FDD-1774EC38105C}" dt="2021-09-30T21:12:38.876" v="3" actId="14100"/>
          <ac:picMkLst>
            <pc:docMk/>
            <pc:sldMk cId="2748202939" sldId="263"/>
            <ac:picMk id="22" creationId="{DA5DF7A4-59E8-4F74-8BCC-155A82320E16}"/>
          </ac:picMkLst>
        </pc:picChg>
        <pc:picChg chg="mod">
          <ac:chgData name="sri santhi kadali" userId="ca7cef76776e55c1" providerId="LiveId" clId="{46C550D8-FA1A-4246-8FDD-1774EC38105C}" dt="2021-09-30T21:12:55.590" v="5" actId="1076"/>
          <ac:picMkLst>
            <pc:docMk/>
            <pc:sldMk cId="2748202939" sldId="263"/>
            <ac:picMk id="23" creationId="{C5ACE509-200E-4A07-921F-2C07CBFEB0BF}"/>
          </ac:picMkLst>
        </pc:picChg>
        <pc:picChg chg="mod">
          <ac:chgData name="sri santhi kadali" userId="ca7cef76776e55c1" providerId="LiveId" clId="{46C550D8-FA1A-4246-8FDD-1774EC38105C}" dt="2021-09-30T21:12:34.783" v="2" actId="14100"/>
          <ac:picMkLst>
            <pc:docMk/>
            <pc:sldMk cId="2748202939" sldId="263"/>
            <ac:picMk id="24" creationId="{70444B4C-F4AE-4BD6-9460-328E7B36BA49}"/>
          </ac:picMkLst>
        </pc:picChg>
      </pc:sldChg>
      <pc:sldChg chg="modSp mod">
        <pc:chgData name="sri santhi kadali" userId="ca7cef76776e55c1" providerId="LiveId" clId="{46C550D8-FA1A-4246-8FDD-1774EC38105C}" dt="2021-09-30T21:20:53.660" v="69" actId="27636"/>
        <pc:sldMkLst>
          <pc:docMk/>
          <pc:sldMk cId="1868661350" sldId="265"/>
        </pc:sldMkLst>
        <pc:spChg chg="mod">
          <ac:chgData name="sri santhi kadali" userId="ca7cef76776e55c1" providerId="LiveId" clId="{46C550D8-FA1A-4246-8FDD-1774EC38105C}" dt="2021-09-30T21:20:18.163" v="66" actId="14100"/>
          <ac:spMkLst>
            <pc:docMk/>
            <pc:sldMk cId="1868661350" sldId="265"/>
            <ac:spMk id="2" creationId="{7EA08907-A6A3-4B81-A22F-A2A0BF0D93B9}"/>
          </ac:spMkLst>
        </pc:spChg>
        <pc:spChg chg="mod">
          <ac:chgData name="sri santhi kadali" userId="ca7cef76776e55c1" providerId="LiveId" clId="{46C550D8-FA1A-4246-8FDD-1774EC38105C}" dt="2021-09-30T21:20:53.660" v="69" actId="27636"/>
          <ac:spMkLst>
            <pc:docMk/>
            <pc:sldMk cId="1868661350" sldId="265"/>
            <ac:spMk id="3" creationId="{1E35D180-E60A-46CF-B2FF-7BADBEF76198}"/>
          </ac:spMkLst>
        </pc:spChg>
      </pc:sldChg>
      <pc:sldChg chg="addSp delSp modSp mod">
        <pc:chgData name="sri santhi kadali" userId="ca7cef76776e55c1" providerId="LiveId" clId="{46C550D8-FA1A-4246-8FDD-1774EC38105C}" dt="2021-09-30T21:25:00.091" v="105" actId="1076"/>
        <pc:sldMkLst>
          <pc:docMk/>
          <pc:sldMk cId="266844695" sldId="267"/>
        </pc:sldMkLst>
        <pc:spChg chg="mod">
          <ac:chgData name="sri santhi kadali" userId="ca7cef76776e55c1" providerId="LiveId" clId="{46C550D8-FA1A-4246-8FDD-1774EC38105C}" dt="2021-09-30T21:21:53.838" v="72" actId="1076"/>
          <ac:spMkLst>
            <pc:docMk/>
            <pc:sldMk cId="266844695" sldId="267"/>
            <ac:spMk id="2" creationId="{A8158592-A655-4FAD-A2A8-655B058A6BC4}"/>
          </ac:spMkLst>
        </pc:spChg>
        <pc:spChg chg="mod">
          <ac:chgData name="sri santhi kadali" userId="ca7cef76776e55c1" providerId="LiveId" clId="{46C550D8-FA1A-4246-8FDD-1774EC38105C}" dt="2021-09-30T21:22:46.260" v="83" actId="20577"/>
          <ac:spMkLst>
            <pc:docMk/>
            <pc:sldMk cId="266844695" sldId="267"/>
            <ac:spMk id="3" creationId="{A0755D65-3F34-4C8B-A821-3F0BBD5BAF79}"/>
          </ac:spMkLst>
        </pc:spChg>
        <pc:spChg chg="add del mod">
          <ac:chgData name="sri santhi kadali" userId="ca7cef76776e55c1" providerId="LiveId" clId="{46C550D8-FA1A-4246-8FDD-1774EC38105C}" dt="2021-09-30T21:24:24.357" v="102" actId="931"/>
          <ac:spMkLst>
            <pc:docMk/>
            <pc:sldMk cId="266844695" sldId="267"/>
            <ac:spMk id="7" creationId="{E5402B01-9CB9-4F33-956E-AE33DB4EF639}"/>
          </ac:spMkLst>
        </pc:spChg>
        <pc:picChg chg="add del mod">
          <ac:chgData name="sri santhi kadali" userId="ca7cef76776e55c1" providerId="LiveId" clId="{46C550D8-FA1A-4246-8FDD-1774EC38105C}" dt="2021-09-30T21:24:24.357" v="102" actId="931"/>
          <ac:picMkLst>
            <pc:docMk/>
            <pc:sldMk cId="266844695" sldId="267"/>
            <ac:picMk id="5" creationId="{0C37DDBB-053A-477E-99B0-91B3213DDFF9}"/>
          </ac:picMkLst>
        </pc:picChg>
        <pc:picChg chg="add mod">
          <ac:chgData name="sri santhi kadali" userId="ca7cef76776e55c1" providerId="LiveId" clId="{46C550D8-FA1A-4246-8FDD-1774EC38105C}" dt="2021-09-30T21:25:00.091" v="105" actId="1076"/>
          <ac:picMkLst>
            <pc:docMk/>
            <pc:sldMk cId="266844695" sldId="267"/>
            <ac:picMk id="1026" creationId="{5E6B4767-8BA8-41CB-A28A-2E95F7A6D882}"/>
          </ac:picMkLst>
        </pc:picChg>
      </pc:sldChg>
      <pc:sldChg chg="modSp mod modAnim">
        <pc:chgData name="sri santhi kadali" userId="ca7cef76776e55c1" providerId="LiveId" clId="{46C550D8-FA1A-4246-8FDD-1774EC38105C}" dt="2021-09-30T21:32:29.451" v="212"/>
        <pc:sldMkLst>
          <pc:docMk/>
          <pc:sldMk cId="2595190142" sldId="269"/>
        </pc:sldMkLst>
        <pc:spChg chg="mod">
          <ac:chgData name="sri santhi kadali" userId="ca7cef76776e55c1" providerId="LiveId" clId="{46C550D8-FA1A-4246-8FDD-1774EC38105C}" dt="2021-09-30T21:26:14.446" v="115" actId="255"/>
          <ac:spMkLst>
            <pc:docMk/>
            <pc:sldMk cId="2595190142" sldId="269"/>
            <ac:spMk id="2" creationId="{184B3F9A-4647-4C5A-AF27-A8B8955FFC8F}"/>
          </ac:spMkLst>
        </pc:spChg>
        <pc:spChg chg="mod">
          <ac:chgData name="sri santhi kadali" userId="ca7cef76776e55c1" providerId="LiveId" clId="{46C550D8-FA1A-4246-8FDD-1774EC38105C}" dt="2021-09-30T21:26:58.516" v="191" actId="27636"/>
          <ac:spMkLst>
            <pc:docMk/>
            <pc:sldMk cId="2595190142" sldId="269"/>
            <ac:spMk id="3" creationId="{A3F7848B-C34D-40D0-944B-4E8406C6073D}"/>
          </ac:spMkLst>
        </pc:spChg>
      </pc:sldChg>
    </pc:docChg>
  </pc:docChgLst>
</pc:chgInfo>
</file>

<file path=ppt/media/image1.jpeg>
</file>

<file path=ppt/media/image10.png>
</file>

<file path=ppt/media/image11.png>
</file>

<file path=ppt/media/image12.png>
</file>

<file path=ppt/media/image13.png>
</file>

<file path=ppt/media/image14.jpg>
</file>

<file path=ppt/media/image15.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10" name="Freeform 6" title="Page Number Shape">
            <a:extLst>
              <a:ext uri="{FF2B5EF4-FFF2-40B4-BE49-F238E27FC236}">
                <a16:creationId xmlns:a16="http://schemas.microsoft.com/office/drawing/2014/main" id="{DD4C4B28-6B4B-4445-8535-F516D74E4AA9}"/>
              </a:ext>
            </a:extLst>
          </p:cNvPr>
          <p:cNvSpPr/>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title="Verticle Rule Line">
            <a:extLst>
              <a:ext uri="{FF2B5EF4-FFF2-40B4-BE49-F238E27FC236}">
                <a16:creationId xmlns:a16="http://schemas.microsoft.com/office/drawing/2014/main" id="{0CB1C732-7193-4253-8746-850D090A6B4E}"/>
              </a:ext>
            </a:extLst>
          </p:cNvPr>
          <p:cNvCxnSpPr>
            <a:cxnSpLocks/>
          </p:cNvCxnSpPr>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03AA199-952B-427F-A5BE-B97D25FD0733}"/>
              </a:ext>
            </a:extLst>
          </p:cNvPr>
          <p:cNvSpPr>
            <a:spLocks noGrp="1"/>
          </p:cNvSpPr>
          <p:nvPr>
            <p:ph type="ctrTitle"/>
          </p:nvPr>
        </p:nvSpPr>
        <p:spPr>
          <a:xfrm>
            <a:off x="1078992" y="1143000"/>
            <a:ext cx="6720840" cy="3730752"/>
          </a:xfrm>
        </p:spPr>
        <p:txBody>
          <a:bodyPr anchor="t">
            <a:normAutofit/>
          </a:bodyPr>
          <a:lstStyle>
            <a:lvl1pPr algn="l">
              <a:defRPr sz="72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A1AA393-A876-475F-A05B-1CCAB6C1F089}"/>
              </a:ext>
            </a:extLst>
          </p:cNvPr>
          <p:cNvSpPr>
            <a:spLocks noGrp="1"/>
          </p:cNvSpPr>
          <p:nvPr>
            <p:ph type="subTitle" idx="1"/>
          </p:nvPr>
        </p:nvSpPr>
        <p:spPr>
          <a:xfrm>
            <a:off x="1078992" y="5010912"/>
            <a:ext cx="6720840" cy="704088"/>
          </a:xfrm>
        </p:spPr>
        <p:txBody>
          <a:bodyPr>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3395621-D631-4F31-AEEF-C8574E507372}"/>
              </a:ext>
            </a:extLst>
          </p:cNvPr>
          <p:cNvSpPr>
            <a:spLocks noGrp="1"/>
          </p:cNvSpPr>
          <p:nvPr>
            <p:ph type="dt" sz="half" idx="10"/>
          </p:nvPr>
        </p:nvSpPr>
        <p:spPr>
          <a:xfrm>
            <a:off x="8286356" y="6007608"/>
            <a:ext cx="3143643" cy="365125"/>
          </a:xfrm>
        </p:spPr>
        <p:txBody>
          <a:bodyPr/>
          <a:lstStyle/>
          <a:p>
            <a:fld id="{53BEF823-48A5-43FC-BE03-E79964288B41}" type="datetimeFigureOut">
              <a:rPr lang="en-US" smtClean="0"/>
              <a:t>12/12/2021</a:t>
            </a:fld>
            <a:endParaRPr lang="en-US" dirty="0"/>
          </a:p>
        </p:txBody>
      </p:sp>
      <p:sp>
        <p:nvSpPr>
          <p:cNvPr id="5" name="Footer Placeholder 4">
            <a:extLst>
              <a:ext uri="{FF2B5EF4-FFF2-40B4-BE49-F238E27FC236}">
                <a16:creationId xmlns:a16="http://schemas.microsoft.com/office/drawing/2014/main" id="{305EE125-77AD-4E23-AFB7-C5CFDEACACF1}"/>
              </a:ext>
            </a:extLst>
          </p:cNvPr>
          <p:cNvSpPr>
            <a:spLocks noGrp="1"/>
          </p:cNvSpPr>
          <p:nvPr>
            <p:ph type="ftr" sz="quarter" idx="11"/>
          </p:nvPr>
        </p:nvSpPr>
        <p:spPr>
          <a:xfrm>
            <a:off x="1078991" y="6007608"/>
            <a:ext cx="6720837" cy="365125"/>
          </a:xfrm>
        </p:spPr>
        <p:txBody>
          <a:bodyPr/>
          <a:lstStyle/>
          <a:p>
            <a:endParaRPr lang="en-US" dirty="0"/>
          </a:p>
        </p:txBody>
      </p:sp>
      <p:sp>
        <p:nvSpPr>
          <p:cNvPr id="6" name="Slide Number Placeholder 5">
            <a:extLst>
              <a:ext uri="{FF2B5EF4-FFF2-40B4-BE49-F238E27FC236}">
                <a16:creationId xmlns:a16="http://schemas.microsoft.com/office/drawing/2014/main" id="{DC569682-B530-4F52-87B9-39464A0930B3}"/>
              </a:ext>
            </a:extLst>
          </p:cNvPr>
          <p:cNvSpPr>
            <a:spLocks noGrp="1"/>
          </p:cNvSpPr>
          <p:nvPr>
            <p:ph type="sldNum" sz="quarter" idx="12"/>
          </p:nvPr>
        </p:nvSpPr>
        <p:spPr/>
        <p:txBody>
          <a:bodyPr/>
          <a:lstStyle>
            <a:lvl1pPr algn="ctr">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72531563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59FCF-ACDF-495D-ACFA-15FCAC9EAE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3786E3-AB17-427E-8EF8-7FCB671A11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33B4E9-7A16-448C-8BE6-B14941A34857}"/>
              </a:ext>
            </a:extLst>
          </p:cNvPr>
          <p:cNvSpPr>
            <a:spLocks noGrp="1"/>
          </p:cNvSpPr>
          <p:nvPr>
            <p:ph type="dt" sz="half" idx="10"/>
          </p:nvPr>
        </p:nvSpPr>
        <p:spPr/>
        <p:txBody>
          <a:bodyPr/>
          <a:lstStyle/>
          <a:p>
            <a:pPr algn="r"/>
            <a:fld id="{53BEF823-48A5-43FC-BE03-E79964288B41}" type="datetimeFigureOut">
              <a:rPr lang="en-US" smtClean="0"/>
              <a:pPr algn="r"/>
              <a:t>12/12/2021</a:t>
            </a:fld>
            <a:endParaRPr lang="en-US" dirty="0"/>
          </a:p>
        </p:txBody>
      </p:sp>
      <p:sp>
        <p:nvSpPr>
          <p:cNvPr id="8" name="Footer Placeholder 7">
            <a:extLst>
              <a:ext uri="{FF2B5EF4-FFF2-40B4-BE49-F238E27FC236}">
                <a16:creationId xmlns:a16="http://schemas.microsoft.com/office/drawing/2014/main" id="{579212F5-5835-49FF-836F-5E3008A0EDB1}"/>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DE9D492B-E5EE-4D24-A087-57D739CFACE8}"/>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040768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1E395-94BD-4E79-8E42-9CD4EB33CA60}"/>
              </a:ext>
            </a:extLst>
          </p:cNvPr>
          <p:cNvSpPr>
            <a:spLocks noGrp="1"/>
          </p:cNvSpPr>
          <p:nvPr>
            <p:ph type="title" orient="vert"/>
          </p:nvPr>
        </p:nvSpPr>
        <p:spPr>
          <a:xfrm>
            <a:off x="8475542" y="758952"/>
            <a:ext cx="2954458" cy="4986002"/>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79AA8A4-66BC-4E80-ABE3-F533F82B88CA}"/>
              </a:ext>
            </a:extLst>
          </p:cNvPr>
          <p:cNvSpPr>
            <a:spLocks noGrp="1"/>
          </p:cNvSpPr>
          <p:nvPr>
            <p:ph type="body" orient="vert" idx="1"/>
          </p:nvPr>
        </p:nvSpPr>
        <p:spPr>
          <a:xfrm>
            <a:off x="758952" y="758952"/>
            <a:ext cx="7407586" cy="498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DDA4EA6-6A1A-48ED-9D79-A438561C7E79}"/>
              </a:ext>
            </a:extLst>
          </p:cNvPr>
          <p:cNvSpPr>
            <a:spLocks noGrp="1"/>
          </p:cNvSpPr>
          <p:nvPr>
            <p:ph type="dt" sz="half" idx="10"/>
          </p:nvPr>
        </p:nvSpPr>
        <p:spPr/>
        <p:txBody>
          <a:bodyPr/>
          <a:lstStyle/>
          <a:p>
            <a:pPr algn="r"/>
            <a:fld id="{53BEF823-48A5-43FC-BE03-E79964288B41}" type="datetimeFigureOut">
              <a:rPr lang="en-US" smtClean="0"/>
              <a:pPr algn="r"/>
              <a:t>12/12/2021</a:t>
            </a:fld>
            <a:endParaRPr lang="en-US" dirty="0"/>
          </a:p>
        </p:txBody>
      </p:sp>
      <p:sp>
        <p:nvSpPr>
          <p:cNvPr id="8" name="Footer Placeholder 7">
            <a:extLst>
              <a:ext uri="{FF2B5EF4-FFF2-40B4-BE49-F238E27FC236}">
                <a16:creationId xmlns:a16="http://schemas.microsoft.com/office/drawing/2014/main" id="{F049B2BA-9250-4EBF-8820-10BDA5C1C62B}"/>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1F914475-55F3-4C46-BAE2-E4D93E9E3781}"/>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5519835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51BD-5252-4168-A69E-C6864AE297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48EEE-19C9-493B-836D-73B9E4A0B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FA6BFE-11ED-4FB4-9F65-508B5B0F0DD3}"/>
              </a:ext>
            </a:extLst>
          </p:cNvPr>
          <p:cNvSpPr>
            <a:spLocks noGrp="1"/>
          </p:cNvSpPr>
          <p:nvPr>
            <p:ph type="dt" sz="half" idx="10"/>
          </p:nvPr>
        </p:nvSpPr>
        <p:spPr/>
        <p:txBody>
          <a:bodyPr/>
          <a:lstStyle/>
          <a:p>
            <a:pPr algn="r"/>
            <a:fld id="{53BEF823-48A5-43FC-BE03-E79964288B41}" type="datetimeFigureOut">
              <a:rPr lang="en-US" smtClean="0"/>
              <a:pPr algn="r"/>
              <a:t>12/12/2021</a:t>
            </a:fld>
            <a:endParaRPr lang="en-US" dirty="0"/>
          </a:p>
        </p:txBody>
      </p:sp>
      <p:sp>
        <p:nvSpPr>
          <p:cNvPr id="8" name="Footer Placeholder 7">
            <a:extLst>
              <a:ext uri="{FF2B5EF4-FFF2-40B4-BE49-F238E27FC236}">
                <a16:creationId xmlns:a16="http://schemas.microsoft.com/office/drawing/2014/main" id="{F90F536E-BEFF-4E0D-B4EC-39DE28C67CC3}"/>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36EE02AF-6FE1-4972-BD48-A82499AD67F6}"/>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790257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52EE-D9FC-4E51-9BFF-141F9192339F}"/>
              </a:ext>
            </a:extLst>
          </p:cNvPr>
          <p:cNvSpPr>
            <a:spLocks noGrp="1"/>
          </p:cNvSpPr>
          <p:nvPr>
            <p:ph type="title"/>
          </p:nvPr>
        </p:nvSpPr>
        <p:spPr>
          <a:xfrm>
            <a:off x="763051" y="2414016"/>
            <a:ext cx="10666949" cy="3099816"/>
          </a:xfrm>
        </p:spPr>
        <p:txBody>
          <a:bodyPr anchor="t"/>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1E086C4-4949-4E7A-A182-6709496A1C38}"/>
              </a:ext>
            </a:extLst>
          </p:cNvPr>
          <p:cNvSpPr>
            <a:spLocks noGrp="1"/>
          </p:cNvSpPr>
          <p:nvPr>
            <p:ph type="body" idx="1"/>
          </p:nvPr>
        </p:nvSpPr>
        <p:spPr>
          <a:xfrm>
            <a:off x="758952" y="1389888"/>
            <a:ext cx="10671048" cy="822960"/>
          </a:xfrm>
        </p:spPr>
        <p:txBody>
          <a:bodyPr anchor="ctr">
            <a:normAutofit/>
          </a:bodyPr>
          <a:lstStyle>
            <a:lvl1pPr marL="0" indent="0">
              <a:buNone/>
              <a:defRPr sz="2000" i="1">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3D12BC88-6A2B-4851-9568-23A4B74D9F98}"/>
              </a:ext>
            </a:extLst>
          </p:cNvPr>
          <p:cNvSpPr>
            <a:spLocks noGrp="1"/>
          </p:cNvSpPr>
          <p:nvPr>
            <p:ph type="dt" sz="half" idx="10"/>
          </p:nvPr>
        </p:nvSpPr>
        <p:spPr/>
        <p:txBody>
          <a:bodyPr/>
          <a:lstStyle/>
          <a:p>
            <a:pPr algn="r"/>
            <a:fld id="{53BEF823-48A5-43FC-BE03-E79964288B41}" type="datetimeFigureOut">
              <a:rPr lang="en-US" smtClean="0"/>
              <a:pPr algn="r"/>
              <a:t>12/12/2021</a:t>
            </a:fld>
            <a:endParaRPr lang="en-US" dirty="0"/>
          </a:p>
        </p:txBody>
      </p:sp>
      <p:sp>
        <p:nvSpPr>
          <p:cNvPr id="8" name="Footer Placeholder 7">
            <a:extLst>
              <a:ext uri="{FF2B5EF4-FFF2-40B4-BE49-F238E27FC236}">
                <a16:creationId xmlns:a16="http://schemas.microsoft.com/office/drawing/2014/main" id="{D882CFE5-65C3-4F46-9141-4645455947D2}"/>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5321B390-4E13-4481-AC02-FF126656C4C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341315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E02F8-47BB-4D30-8EFE-69C9222D9EC4}"/>
              </a:ext>
            </a:extLst>
          </p:cNvPr>
          <p:cNvSpPr>
            <a:spLocks noGrp="1"/>
          </p:cNvSpPr>
          <p:nvPr>
            <p:ph sz="half" idx="1"/>
          </p:nvPr>
        </p:nvSpPr>
        <p:spPr>
          <a:xfrm>
            <a:off x="5184648" y="758952"/>
            <a:ext cx="6245352" cy="2240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A844D33-6BF0-4205-A542-8537E3515938}"/>
              </a:ext>
            </a:extLst>
          </p:cNvPr>
          <p:cNvSpPr>
            <a:spLocks noGrp="1"/>
          </p:cNvSpPr>
          <p:nvPr>
            <p:ph sz="half" idx="2"/>
          </p:nvPr>
        </p:nvSpPr>
        <p:spPr>
          <a:xfrm>
            <a:off x="5184647" y="3273551"/>
            <a:ext cx="6245351" cy="224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a:extLst>
              <a:ext uri="{FF2B5EF4-FFF2-40B4-BE49-F238E27FC236}">
                <a16:creationId xmlns:a16="http://schemas.microsoft.com/office/drawing/2014/main" id="{D6953A83-D2BE-4015-8D64-BE93DDFE5D21}"/>
              </a:ext>
            </a:extLst>
          </p:cNvPr>
          <p:cNvSpPr>
            <a:spLocks noGrp="1"/>
          </p:cNvSpPr>
          <p:nvPr>
            <p:ph type="dt" sz="half" idx="10"/>
          </p:nvPr>
        </p:nvSpPr>
        <p:spPr/>
        <p:txBody>
          <a:bodyPr/>
          <a:lstStyle/>
          <a:p>
            <a:pPr algn="r"/>
            <a:fld id="{53BEF823-48A5-43FC-BE03-E79964288B41}" type="datetimeFigureOut">
              <a:rPr lang="en-US" smtClean="0"/>
              <a:pPr algn="r"/>
              <a:t>12/12/2021</a:t>
            </a:fld>
            <a:endParaRPr lang="en-US" dirty="0"/>
          </a:p>
        </p:txBody>
      </p:sp>
      <p:sp>
        <p:nvSpPr>
          <p:cNvPr id="10" name="Footer Placeholder 9">
            <a:extLst>
              <a:ext uri="{FF2B5EF4-FFF2-40B4-BE49-F238E27FC236}">
                <a16:creationId xmlns:a16="http://schemas.microsoft.com/office/drawing/2014/main" id="{BA849E67-05F9-4033-B033-74D6B8C8E77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DFAAC6AA-CFFB-438F-9327-DDB023E2E14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5" name="Title 4">
            <a:extLst>
              <a:ext uri="{FF2B5EF4-FFF2-40B4-BE49-F238E27FC236}">
                <a16:creationId xmlns:a16="http://schemas.microsoft.com/office/drawing/2014/main" id="{BA4960CB-ABA7-4442-AB15-FE444F23C6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68715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348291-9C7D-407E-8D07-FA3A323EA973}"/>
              </a:ext>
            </a:extLst>
          </p:cNvPr>
          <p:cNvSpPr>
            <a:spLocks noGrp="1"/>
          </p:cNvSpPr>
          <p:nvPr>
            <p:ph type="body" idx="1"/>
          </p:nvPr>
        </p:nvSpPr>
        <p:spPr>
          <a:xfrm>
            <a:off x="5184648" y="758952"/>
            <a:ext cx="6245352"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A192D2-8BA6-4A4D-814D-AD37A2A10AC8}"/>
              </a:ext>
            </a:extLst>
          </p:cNvPr>
          <p:cNvSpPr>
            <a:spLocks noGrp="1"/>
          </p:cNvSpPr>
          <p:nvPr>
            <p:ph sz="half" idx="2"/>
          </p:nvPr>
        </p:nvSpPr>
        <p:spPr>
          <a:xfrm>
            <a:off x="5190323" y="1377198"/>
            <a:ext cx="6239675"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6FD4BC-C948-41C4-BA24-5D26147E1C97}"/>
              </a:ext>
            </a:extLst>
          </p:cNvPr>
          <p:cNvSpPr>
            <a:spLocks noGrp="1"/>
          </p:cNvSpPr>
          <p:nvPr>
            <p:ph type="body" sz="quarter" idx="3"/>
          </p:nvPr>
        </p:nvSpPr>
        <p:spPr>
          <a:xfrm>
            <a:off x="5184647" y="3319548"/>
            <a:ext cx="6245351"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2E359C-F73D-4F1B-9F9A-6D628567105D}"/>
              </a:ext>
            </a:extLst>
          </p:cNvPr>
          <p:cNvSpPr>
            <a:spLocks noGrp="1"/>
          </p:cNvSpPr>
          <p:nvPr>
            <p:ph sz="quarter" idx="4"/>
          </p:nvPr>
        </p:nvSpPr>
        <p:spPr>
          <a:xfrm>
            <a:off x="5184646" y="3932372"/>
            <a:ext cx="6245352"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a:extLst>
              <a:ext uri="{FF2B5EF4-FFF2-40B4-BE49-F238E27FC236}">
                <a16:creationId xmlns:a16="http://schemas.microsoft.com/office/drawing/2014/main" id="{D76B63AE-38FF-40DD-A543-32DD98E6BDB2}"/>
              </a:ext>
            </a:extLst>
          </p:cNvPr>
          <p:cNvSpPr>
            <a:spLocks noGrp="1"/>
          </p:cNvSpPr>
          <p:nvPr>
            <p:ph type="title"/>
          </p:nvPr>
        </p:nvSpPr>
        <p:spPr/>
        <p:txBody>
          <a:bodyPr/>
          <a:lstStyle/>
          <a:p>
            <a:r>
              <a:rPr lang="en-US"/>
              <a:t>Click to edit Master title style</a:t>
            </a:r>
            <a:endParaRPr lang="en-US" dirty="0"/>
          </a:p>
        </p:txBody>
      </p:sp>
      <p:sp>
        <p:nvSpPr>
          <p:cNvPr id="12" name="Date Placeholder 11">
            <a:extLst>
              <a:ext uri="{FF2B5EF4-FFF2-40B4-BE49-F238E27FC236}">
                <a16:creationId xmlns:a16="http://schemas.microsoft.com/office/drawing/2014/main" id="{C686C0EB-E082-4BAB-99E8-B42F3C28B20F}"/>
              </a:ext>
            </a:extLst>
          </p:cNvPr>
          <p:cNvSpPr>
            <a:spLocks noGrp="1"/>
          </p:cNvSpPr>
          <p:nvPr>
            <p:ph type="dt" sz="half" idx="10"/>
          </p:nvPr>
        </p:nvSpPr>
        <p:spPr/>
        <p:txBody>
          <a:bodyPr/>
          <a:lstStyle/>
          <a:p>
            <a:pPr algn="r"/>
            <a:fld id="{53BEF823-48A5-43FC-BE03-E79964288B41}" type="datetimeFigureOut">
              <a:rPr lang="en-US" smtClean="0"/>
              <a:pPr algn="r"/>
              <a:t>12/12/2021</a:t>
            </a:fld>
            <a:endParaRPr lang="en-US" dirty="0"/>
          </a:p>
        </p:txBody>
      </p:sp>
      <p:sp>
        <p:nvSpPr>
          <p:cNvPr id="13" name="Footer Placeholder 12">
            <a:extLst>
              <a:ext uri="{FF2B5EF4-FFF2-40B4-BE49-F238E27FC236}">
                <a16:creationId xmlns:a16="http://schemas.microsoft.com/office/drawing/2014/main" id="{B3CB0152-BA1F-48C7-A66F-3ADB51C94B97}"/>
              </a:ext>
            </a:extLst>
          </p:cNvPr>
          <p:cNvSpPr>
            <a:spLocks noGrp="1"/>
          </p:cNvSpPr>
          <p:nvPr>
            <p:ph type="ftr" sz="quarter" idx="11"/>
          </p:nvPr>
        </p:nvSpPr>
        <p:spPr/>
        <p:txBody>
          <a:bodyPr/>
          <a:lstStyle/>
          <a:p>
            <a:pPr algn="l"/>
            <a:endParaRPr lang="en-US" dirty="0"/>
          </a:p>
        </p:txBody>
      </p:sp>
      <p:sp>
        <p:nvSpPr>
          <p:cNvPr id="14" name="Slide Number Placeholder 13">
            <a:extLst>
              <a:ext uri="{FF2B5EF4-FFF2-40B4-BE49-F238E27FC236}">
                <a16:creationId xmlns:a16="http://schemas.microsoft.com/office/drawing/2014/main" id="{BD1C21B3-5CF6-415F-8295-EED3DF5CB55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664990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470D5-4EB9-4410-A8AE-6D85F19239FF}"/>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5887FB59-BA77-4864-B9E8-994851250CB4}"/>
              </a:ext>
            </a:extLst>
          </p:cNvPr>
          <p:cNvSpPr>
            <a:spLocks noGrp="1"/>
          </p:cNvSpPr>
          <p:nvPr>
            <p:ph type="dt" sz="half" idx="10"/>
          </p:nvPr>
        </p:nvSpPr>
        <p:spPr/>
        <p:txBody>
          <a:bodyPr/>
          <a:lstStyle/>
          <a:p>
            <a:pPr algn="r"/>
            <a:fld id="{53BEF823-48A5-43FC-BE03-E79964288B41}" type="datetimeFigureOut">
              <a:rPr lang="en-US" smtClean="0"/>
              <a:pPr algn="r"/>
              <a:t>12/12/2021</a:t>
            </a:fld>
            <a:endParaRPr lang="en-US" dirty="0"/>
          </a:p>
        </p:txBody>
      </p:sp>
      <p:sp>
        <p:nvSpPr>
          <p:cNvPr id="7" name="Footer Placeholder 6">
            <a:extLst>
              <a:ext uri="{FF2B5EF4-FFF2-40B4-BE49-F238E27FC236}">
                <a16:creationId xmlns:a16="http://schemas.microsoft.com/office/drawing/2014/main" id="{B6F0BC0B-BA67-455B-B567-1473DF0628BE}"/>
              </a:ext>
            </a:extLst>
          </p:cNvPr>
          <p:cNvSpPr>
            <a:spLocks noGrp="1"/>
          </p:cNvSpPr>
          <p:nvPr>
            <p:ph type="ftr" sz="quarter" idx="11"/>
          </p:nvPr>
        </p:nvSpPr>
        <p:spPr/>
        <p:txBody>
          <a:bodyPr/>
          <a:lstStyle/>
          <a:p>
            <a:pPr algn="l"/>
            <a:endParaRPr lang="en-US" dirty="0"/>
          </a:p>
        </p:txBody>
      </p:sp>
      <p:sp>
        <p:nvSpPr>
          <p:cNvPr id="8" name="Slide Number Placeholder 7">
            <a:extLst>
              <a:ext uri="{FF2B5EF4-FFF2-40B4-BE49-F238E27FC236}">
                <a16:creationId xmlns:a16="http://schemas.microsoft.com/office/drawing/2014/main" id="{2CF0BCF3-6FB5-4529-AA6A-A31467351EF5}"/>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464760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BF1315B-6865-4A5A-91C1-B75339038903}"/>
              </a:ext>
            </a:extLst>
          </p:cNvPr>
          <p:cNvSpPr>
            <a:spLocks noGrp="1"/>
          </p:cNvSpPr>
          <p:nvPr>
            <p:ph type="dt" sz="half" idx="10"/>
          </p:nvPr>
        </p:nvSpPr>
        <p:spPr/>
        <p:txBody>
          <a:bodyPr/>
          <a:lstStyle/>
          <a:p>
            <a:pPr algn="r"/>
            <a:fld id="{53BEF823-48A5-43FC-BE03-E79964288B41}" type="datetimeFigureOut">
              <a:rPr lang="en-US" smtClean="0"/>
              <a:pPr algn="r"/>
              <a:t>12/12/2021</a:t>
            </a:fld>
            <a:endParaRPr lang="en-US" dirty="0"/>
          </a:p>
        </p:txBody>
      </p:sp>
      <p:sp>
        <p:nvSpPr>
          <p:cNvPr id="6" name="Footer Placeholder 5">
            <a:extLst>
              <a:ext uri="{FF2B5EF4-FFF2-40B4-BE49-F238E27FC236}">
                <a16:creationId xmlns:a16="http://schemas.microsoft.com/office/drawing/2014/main" id="{DD536720-08C7-43DE-8EB5-CAB52D0E96B1}"/>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D2477AF-B012-491C-AE42-22DE1203BE8D}"/>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4177153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D183AC-72A9-43F5-A1B3-1D7A6A4C7EEB}"/>
              </a:ext>
            </a:extLst>
          </p:cNvPr>
          <p:cNvSpPr>
            <a:spLocks noGrp="1"/>
          </p:cNvSpPr>
          <p:nvPr>
            <p:ph idx="1"/>
          </p:nvPr>
        </p:nvSpPr>
        <p:spPr>
          <a:xfrm>
            <a:off x="5183188" y="758951"/>
            <a:ext cx="6245352" cy="475488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045592-52ED-4270-ACBB-BCC528DAC407}"/>
              </a:ext>
            </a:extLst>
          </p:cNvPr>
          <p:cNvSpPr>
            <a:spLocks noGrp="1"/>
          </p:cNvSpPr>
          <p:nvPr>
            <p:ph type="body" sz="half" idx="2"/>
          </p:nvPr>
        </p:nvSpPr>
        <p:spPr>
          <a:xfrm>
            <a:off x="758953" y="3815080"/>
            <a:ext cx="3831336" cy="1698752"/>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99A93518-F9B5-418F-9883-BEF8359B045A}"/>
              </a:ext>
            </a:extLst>
          </p:cNvPr>
          <p:cNvSpPr>
            <a:spLocks noGrp="1"/>
          </p:cNvSpPr>
          <p:nvPr>
            <p:ph type="dt" sz="half" idx="10"/>
          </p:nvPr>
        </p:nvSpPr>
        <p:spPr/>
        <p:txBody>
          <a:bodyPr/>
          <a:lstStyle/>
          <a:p>
            <a:pPr algn="r"/>
            <a:fld id="{53BEF823-48A5-43FC-BE03-E79964288B41}" type="datetimeFigureOut">
              <a:rPr lang="en-US" smtClean="0"/>
              <a:pPr algn="r"/>
              <a:t>12/12/2021</a:t>
            </a:fld>
            <a:endParaRPr lang="en-US" dirty="0"/>
          </a:p>
        </p:txBody>
      </p:sp>
      <p:sp>
        <p:nvSpPr>
          <p:cNvPr id="10" name="Footer Placeholder 9">
            <a:extLst>
              <a:ext uri="{FF2B5EF4-FFF2-40B4-BE49-F238E27FC236}">
                <a16:creationId xmlns:a16="http://schemas.microsoft.com/office/drawing/2014/main" id="{27B9FFE7-C4AB-425B-9B56-E412C72212A0}"/>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59231052-EBA8-4781-B28A-2FEA8BE523F3}"/>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CBDBF9E7-F686-4FA1-9BA5-69BDD014B0D3}"/>
              </a:ext>
            </a:extLst>
          </p:cNvPr>
          <p:cNvSpPr>
            <a:spLocks noGrp="1"/>
          </p:cNvSpPr>
          <p:nvPr>
            <p:ph type="title"/>
          </p:nvPr>
        </p:nvSpPr>
        <p:spPr>
          <a:xfrm>
            <a:off x="758952" y="758952"/>
            <a:ext cx="3831336" cy="2930179"/>
          </a:xfrm>
        </p:spPr>
        <p:txBody>
          <a:bodyPr/>
          <a:lstStyle/>
          <a:p>
            <a:r>
              <a:rPr lang="en-US"/>
              <a:t>Click to edit Master title style</a:t>
            </a:r>
            <a:endParaRPr lang="en-US" dirty="0"/>
          </a:p>
        </p:txBody>
      </p:sp>
    </p:spTree>
    <p:extLst>
      <p:ext uri="{BB962C8B-B14F-4D97-AF65-F5344CB8AC3E}">
        <p14:creationId xmlns:p14="http://schemas.microsoft.com/office/powerpoint/2010/main" val="2725904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116CF06-B27C-4DC4-981D-38E31997BD16}"/>
              </a:ext>
            </a:extLst>
          </p:cNvPr>
          <p:cNvSpPr>
            <a:spLocks noGrp="1"/>
          </p:cNvSpPr>
          <p:nvPr>
            <p:ph type="pic" idx="1"/>
          </p:nvPr>
        </p:nvSpPr>
        <p:spPr>
          <a:xfrm>
            <a:off x="5183188" y="758951"/>
            <a:ext cx="6245352" cy="47548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1976E66-2CB3-4F47-97F6-077C42818316}"/>
              </a:ext>
            </a:extLst>
          </p:cNvPr>
          <p:cNvSpPr>
            <a:spLocks noGrp="1"/>
          </p:cNvSpPr>
          <p:nvPr>
            <p:ph type="body" sz="half" idx="2"/>
          </p:nvPr>
        </p:nvSpPr>
        <p:spPr>
          <a:xfrm>
            <a:off x="758952" y="3794760"/>
            <a:ext cx="3831336" cy="1719072"/>
          </a:xfrm>
        </p:spPr>
        <p:txBody>
          <a:bodyPr>
            <a:normAutofit/>
          </a:bodyPr>
          <a:lstStyle>
            <a:lvl1pPr marL="0" indent="0">
              <a:buNone/>
              <a:defRPr sz="20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71414C9F-CBBD-4D5E-A831-BC0CDFEBCEF3}"/>
              </a:ext>
            </a:extLst>
          </p:cNvPr>
          <p:cNvSpPr>
            <a:spLocks noGrp="1"/>
          </p:cNvSpPr>
          <p:nvPr>
            <p:ph type="dt" sz="half" idx="10"/>
          </p:nvPr>
        </p:nvSpPr>
        <p:spPr/>
        <p:txBody>
          <a:bodyPr/>
          <a:lstStyle/>
          <a:p>
            <a:pPr algn="r"/>
            <a:fld id="{53BEF823-48A5-43FC-BE03-E79964288B41}" type="datetimeFigureOut">
              <a:rPr lang="en-US" smtClean="0"/>
              <a:pPr algn="r"/>
              <a:t>12/12/2021</a:t>
            </a:fld>
            <a:endParaRPr lang="en-US" dirty="0"/>
          </a:p>
        </p:txBody>
      </p:sp>
      <p:sp>
        <p:nvSpPr>
          <p:cNvPr id="10" name="Footer Placeholder 9">
            <a:extLst>
              <a:ext uri="{FF2B5EF4-FFF2-40B4-BE49-F238E27FC236}">
                <a16:creationId xmlns:a16="http://schemas.microsoft.com/office/drawing/2014/main" id="{F58DC0C8-B580-442D-8DAC-4F0F869B1F1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1B0D29E8-DFEE-49AB-83AF-85FF25252A3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D0EAAF1B-6B6E-4D37-8F57-E403C6371A00}"/>
              </a:ext>
            </a:extLst>
          </p:cNvPr>
          <p:cNvSpPr>
            <a:spLocks noGrp="1"/>
          </p:cNvSpPr>
          <p:nvPr>
            <p:ph type="title"/>
          </p:nvPr>
        </p:nvSpPr>
        <p:spPr>
          <a:xfrm>
            <a:off x="758952" y="758952"/>
            <a:ext cx="3831336" cy="2926080"/>
          </a:xfrm>
        </p:spPr>
        <p:txBody>
          <a:bodyPr/>
          <a:lstStyle/>
          <a:p>
            <a:r>
              <a:rPr lang="en-US"/>
              <a:t>Click to edit Master title style</a:t>
            </a:r>
            <a:endParaRPr lang="en-US" dirty="0"/>
          </a:p>
        </p:txBody>
      </p:sp>
    </p:spTree>
    <p:extLst>
      <p:ext uri="{BB962C8B-B14F-4D97-AF65-F5344CB8AC3E}">
        <p14:creationId xmlns:p14="http://schemas.microsoft.com/office/powerpoint/2010/main" val="2452417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6" title="Page Number Shape">
            <a:extLst>
              <a:ext uri="{FF2B5EF4-FFF2-40B4-BE49-F238E27FC236}">
                <a16:creationId xmlns:a16="http://schemas.microsoft.com/office/drawing/2014/main" id="{72411438-92A5-42B0-9C54-EA4FB32ACB5E}"/>
              </a:ext>
            </a:extLst>
          </p:cNvPr>
          <p:cNvSpPr/>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 name="Title Placeholder 1">
            <a:extLst>
              <a:ext uri="{FF2B5EF4-FFF2-40B4-BE49-F238E27FC236}">
                <a16:creationId xmlns:a16="http://schemas.microsoft.com/office/drawing/2014/main" id="{0D56E4D8-47B6-4DEC-BD29-B3B6ED4CC739}"/>
              </a:ext>
            </a:extLst>
          </p:cNvPr>
          <p:cNvSpPr>
            <a:spLocks noGrp="1"/>
          </p:cNvSpPr>
          <p:nvPr>
            <p:ph type="title"/>
          </p:nvPr>
        </p:nvSpPr>
        <p:spPr>
          <a:xfrm>
            <a:off x="758952" y="758952"/>
            <a:ext cx="3831336" cy="47548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F0F5D4C-4873-4052-A294-99CCB9421C4A}"/>
              </a:ext>
            </a:extLst>
          </p:cNvPr>
          <p:cNvSpPr>
            <a:spLocks noGrp="1"/>
          </p:cNvSpPr>
          <p:nvPr>
            <p:ph type="body" idx="1"/>
          </p:nvPr>
        </p:nvSpPr>
        <p:spPr>
          <a:xfrm>
            <a:off x="5184648" y="758952"/>
            <a:ext cx="6245352" cy="475488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1D62B3-3490-46B4-A10E-33FCE4A1FBB5}"/>
              </a:ext>
            </a:extLst>
          </p:cNvPr>
          <p:cNvSpPr>
            <a:spLocks noGrp="1"/>
          </p:cNvSpPr>
          <p:nvPr>
            <p:ph type="dt" sz="half" idx="2"/>
          </p:nvPr>
        </p:nvSpPr>
        <p:spPr>
          <a:xfrm>
            <a:off x="7616952" y="6007608"/>
            <a:ext cx="3813048" cy="365125"/>
          </a:xfrm>
          <a:prstGeom prst="rect">
            <a:avLst/>
          </a:prstGeom>
        </p:spPr>
        <p:txBody>
          <a:bodyPr vert="horz" lIns="91440" tIns="45720" rIns="91440" bIns="45720" rtlCol="0" anchor="ctr"/>
          <a:lstStyle>
            <a:lvl1pPr algn="r">
              <a:defRPr sz="1000" spc="50" baseline="0">
                <a:solidFill>
                  <a:schemeClr val="tx1">
                    <a:lumMod val="85000"/>
                    <a:lumOff val="15000"/>
                  </a:schemeClr>
                </a:solidFill>
              </a:defRPr>
            </a:lvl1pPr>
          </a:lstStyle>
          <a:p>
            <a:pPr algn="r"/>
            <a:fld id="{53BEF823-48A5-43FC-BE03-E79964288B41}" type="datetimeFigureOut">
              <a:rPr lang="en-US" smtClean="0"/>
              <a:pPr algn="r"/>
              <a:t>12/12/2021</a:t>
            </a:fld>
            <a:endParaRPr lang="en-US" dirty="0"/>
          </a:p>
        </p:txBody>
      </p:sp>
      <p:sp>
        <p:nvSpPr>
          <p:cNvPr id="5" name="Footer Placeholder 4">
            <a:extLst>
              <a:ext uri="{FF2B5EF4-FFF2-40B4-BE49-F238E27FC236}">
                <a16:creationId xmlns:a16="http://schemas.microsoft.com/office/drawing/2014/main" id="{97424CB1-7D5F-4F52-9F99-7068F5819E8C}"/>
              </a:ext>
            </a:extLst>
          </p:cNvPr>
          <p:cNvSpPr>
            <a:spLocks noGrp="1"/>
          </p:cNvSpPr>
          <p:nvPr>
            <p:ph type="ftr" sz="quarter" idx="3"/>
          </p:nvPr>
        </p:nvSpPr>
        <p:spPr>
          <a:xfrm>
            <a:off x="758952" y="6007608"/>
            <a:ext cx="3831336" cy="365125"/>
          </a:xfrm>
          <a:prstGeom prst="rect">
            <a:avLst/>
          </a:prstGeom>
        </p:spPr>
        <p:txBody>
          <a:bodyPr vert="horz" lIns="91440" tIns="45720" rIns="91440" bIns="45720" rtlCol="0" anchor="ctr"/>
          <a:lstStyle>
            <a:lvl1pPr algn="l">
              <a:defRPr sz="1000" spc="50" baseline="0">
                <a:solidFill>
                  <a:schemeClr val="tx1">
                    <a:lumMod val="85000"/>
                    <a:lumOff val="15000"/>
                  </a:schemeClr>
                </a:solidFill>
              </a:defRPr>
            </a:lvl1pPr>
          </a:lstStyle>
          <a:p>
            <a:pPr algn="l"/>
            <a:endParaRPr lang="en-US" dirty="0"/>
          </a:p>
        </p:txBody>
      </p:sp>
      <p:sp>
        <p:nvSpPr>
          <p:cNvPr id="6" name="Slide Number Placeholder 5">
            <a:extLst>
              <a:ext uri="{FF2B5EF4-FFF2-40B4-BE49-F238E27FC236}">
                <a16:creationId xmlns:a16="http://schemas.microsoft.com/office/drawing/2014/main" id="{1A1F9CC9-1431-4569-B2F1-D04814955381}"/>
              </a:ext>
            </a:extLst>
          </p:cNvPr>
          <p:cNvSpPr>
            <a:spLocks noGrp="1"/>
          </p:cNvSpPr>
          <p:nvPr>
            <p:ph type="sldNum" sz="quarter" idx="4"/>
          </p:nvPr>
        </p:nvSpPr>
        <p:spPr>
          <a:xfrm>
            <a:off x="11786616" y="6007608"/>
            <a:ext cx="411480" cy="365125"/>
          </a:xfrm>
          <a:prstGeom prst="rect">
            <a:avLst/>
          </a:prstGeom>
        </p:spPr>
        <p:txBody>
          <a:bodyPr vert="horz" lIns="45720" tIns="45720" rIns="45720" bIns="45720" rtlCol="0" anchor="ctr"/>
          <a:lstStyle>
            <a:lvl1pPr algn="r">
              <a:defRPr sz="900" b="1">
                <a:solidFill>
                  <a:schemeClr val="bg1"/>
                </a:solidFill>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19696533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1" r:id="rId6"/>
    <p:sldLayoutId id="2147483727" r:id="rId7"/>
    <p:sldLayoutId id="2147483728" r:id="rId8"/>
    <p:sldLayoutId id="2147483729" r:id="rId9"/>
    <p:sldLayoutId id="2147483730" r:id="rId10"/>
    <p:sldLayoutId id="2147483732" r:id="rId11"/>
  </p:sldLayoutIdLst>
  <p:txStyles>
    <p:titleStyle>
      <a:lvl1pPr algn="l" defTabSz="914400" rtl="0" eaLnBrk="1" latinLnBrk="0" hangingPunct="1">
        <a:lnSpc>
          <a:spcPct val="90000"/>
        </a:lnSpc>
        <a:spcBef>
          <a:spcPct val="0"/>
        </a:spcBef>
        <a:buNone/>
        <a:defRPr sz="6000" i="1" kern="1200" spc="100" baseline="0">
          <a:solidFill>
            <a:schemeClr val="tx1">
              <a:lumMod val="85000"/>
              <a:lumOff val="15000"/>
            </a:schemeClr>
          </a:solidFill>
          <a:latin typeface="+mj-lt"/>
          <a:ea typeface="+mj-ea"/>
          <a:cs typeface="+mj-cs"/>
        </a:defRPr>
      </a:lvl1pPr>
    </p:titleStyle>
    <p:body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jpg"/><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70D1BA-4A2D-46DF-B1FF-B79B1653A6A5}"/>
              </a:ext>
            </a:extLst>
          </p:cNvPr>
          <p:cNvSpPr>
            <a:spLocks noGrp="1"/>
          </p:cNvSpPr>
          <p:nvPr>
            <p:ph type="ctrTitle"/>
          </p:nvPr>
        </p:nvSpPr>
        <p:spPr>
          <a:xfrm>
            <a:off x="6096000" y="3333752"/>
            <a:ext cx="4800600" cy="1076322"/>
          </a:xfrm>
        </p:spPr>
        <p:txBody>
          <a:bodyPr anchor="ctr">
            <a:normAutofit fontScale="90000"/>
          </a:bodyPr>
          <a:lstStyle/>
          <a:p>
            <a:pPr>
              <a:lnSpc>
                <a:spcPct val="100000"/>
              </a:lnSpc>
            </a:pPr>
            <a:br>
              <a:rPr lang="en-US" sz="2000" i="0" dirty="0">
                <a:solidFill>
                  <a:schemeClr val="tx1">
                    <a:lumMod val="95000"/>
                  </a:schemeClr>
                </a:solidFill>
                <a:latin typeface="Times New Roman" panose="02020603050405020304" pitchFamily="18" charset="0"/>
                <a:cs typeface="Times New Roman" panose="02020603050405020304" pitchFamily="18" charset="0"/>
              </a:rPr>
            </a:br>
            <a:r>
              <a:rPr lang="en-US" sz="3100" b="1" dirty="0">
                <a:solidFill>
                  <a:schemeClr val="tx1">
                    <a:lumMod val="95000"/>
                  </a:schemeClr>
                </a:solidFill>
                <a:latin typeface="Times New Roman" panose="02020603050405020304" pitchFamily="18" charset="0"/>
                <a:cs typeface="Times New Roman" panose="02020603050405020304" pitchFamily="18" charset="0"/>
              </a:rPr>
              <a:t>Target Market:-</a:t>
            </a:r>
            <a:br>
              <a:rPr lang="en-US" sz="2000" b="1" dirty="0">
                <a:solidFill>
                  <a:schemeClr val="tx1">
                    <a:lumMod val="95000"/>
                  </a:schemeClr>
                </a:solidFill>
                <a:latin typeface="Times New Roman" panose="02020603050405020304" pitchFamily="18" charset="0"/>
                <a:cs typeface="Times New Roman" panose="02020603050405020304" pitchFamily="18" charset="0"/>
              </a:rPr>
            </a:br>
            <a:br>
              <a:rPr lang="en-US" sz="2000" i="0" dirty="0">
                <a:solidFill>
                  <a:schemeClr val="tx1">
                    <a:lumMod val="95000"/>
                  </a:schemeClr>
                </a:solidFill>
                <a:latin typeface="Times New Roman" panose="02020603050405020304" pitchFamily="18" charset="0"/>
                <a:cs typeface="Times New Roman" panose="02020603050405020304" pitchFamily="18" charset="0"/>
              </a:rPr>
            </a:br>
            <a:r>
              <a:rPr lang="en-US" sz="2000" i="0" dirty="0">
                <a:solidFill>
                  <a:schemeClr val="tx1">
                    <a:lumMod val="95000"/>
                  </a:schemeClr>
                </a:solidFill>
                <a:latin typeface="Times New Roman" panose="02020603050405020304" pitchFamily="18" charset="0"/>
                <a:cs typeface="Times New Roman" panose="02020603050405020304" pitchFamily="18" charset="0"/>
              </a:rPr>
              <a:t>People on a budget or on vacation who want to utilize products temporarily for their needs.</a:t>
            </a:r>
            <a:br>
              <a:rPr lang="en-US" sz="2000" b="1" i="0" dirty="0">
                <a:solidFill>
                  <a:schemeClr val="tx1">
                    <a:lumMod val="95000"/>
                  </a:schemeClr>
                </a:solidFill>
                <a:latin typeface="Times New Roman" panose="02020603050405020304" pitchFamily="18" charset="0"/>
                <a:cs typeface="Times New Roman" panose="02020603050405020304" pitchFamily="18" charset="0"/>
              </a:rPr>
            </a:br>
            <a:br>
              <a:rPr lang="en-US" sz="2000" b="1" i="0" dirty="0">
                <a:solidFill>
                  <a:schemeClr val="tx1">
                    <a:lumMod val="95000"/>
                  </a:schemeClr>
                </a:solidFill>
                <a:latin typeface="Times New Roman" panose="02020603050405020304" pitchFamily="18" charset="0"/>
                <a:cs typeface="Times New Roman" panose="02020603050405020304" pitchFamily="18" charset="0"/>
              </a:rPr>
            </a:br>
            <a:br>
              <a:rPr lang="en-IN" sz="1800" dirty="0">
                <a:solidFill>
                  <a:schemeClr val="tx1">
                    <a:lumMod val="75000"/>
                  </a:schemeClr>
                </a:solidFill>
              </a:rPr>
            </a:br>
            <a:endParaRPr lang="en-US" sz="1800" dirty="0">
              <a:solidFill>
                <a:schemeClr val="tx1">
                  <a:lumMod val="75000"/>
                </a:schemeClr>
              </a:solidFill>
            </a:endParaRPr>
          </a:p>
        </p:txBody>
      </p:sp>
      <p:sp>
        <p:nvSpPr>
          <p:cNvPr id="3" name="Subtitle 2">
            <a:extLst>
              <a:ext uri="{FF2B5EF4-FFF2-40B4-BE49-F238E27FC236}">
                <a16:creationId xmlns:a16="http://schemas.microsoft.com/office/drawing/2014/main" id="{82BF4DFE-FD42-46E6-AB66-23CD814FF62E}"/>
              </a:ext>
            </a:extLst>
          </p:cNvPr>
          <p:cNvSpPr>
            <a:spLocks noGrp="1"/>
          </p:cNvSpPr>
          <p:nvPr>
            <p:ph type="subTitle" idx="1"/>
          </p:nvPr>
        </p:nvSpPr>
        <p:spPr>
          <a:xfrm>
            <a:off x="6096000" y="4877978"/>
            <a:ext cx="5364936" cy="1570443"/>
          </a:xfrm>
        </p:spPr>
        <p:txBody>
          <a:bodyPr anchor="t">
            <a:normAutofit/>
          </a:bodyPr>
          <a:lstStyle/>
          <a:p>
            <a:r>
              <a:rPr lang="en-US" sz="2800" b="1" i="1" dirty="0">
                <a:solidFill>
                  <a:schemeClr val="tx1">
                    <a:lumMod val="95000"/>
                  </a:schemeClr>
                </a:solidFill>
                <a:latin typeface="Times New Roman" panose="02020603050405020304" pitchFamily="18" charset="0"/>
                <a:cs typeface="Times New Roman" panose="02020603050405020304" pitchFamily="18" charset="0"/>
              </a:rPr>
              <a:t>Value propositions:-</a:t>
            </a:r>
          </a:p>
          <a:p>
            <a:r>
              <a:rPr lang="en-US" sz="1800" dirty="0">
                <a:solidFill>
                  <a:schemeClr val="tx1">
                    <a:lumMod val="95000"/>
                  </a:schemeClr>
                </a:solidFill>
                <a:latin typeface="Times New Roman" panose="02020603050405020304" pitchFamily="18" charset="0"/>
                <a:cs typeface="Times New Roman" panose="02020603050405020304" pitchFamily="18" charset="0"/>
              </a:rPr>
              <a:t>Easily renting anything and everything from your neighborhood. An idea that will help to reduce the purchase of  occasionally use products.</a:t>
            </a:r>
          </a:p>
        </p:txBody>
      </p:sp>
      <p:pic>
        <p:nvPicPr>
          <p:cNvPr id="15" name="Picture 3" descr="Illuminated technology network on a dark background">
            <a:extLst>
              <a:ext uri="{FF2B5EF4-FFF2-40B4-BE49-F238E27FC236}">
                <a16:creationId xmlns:a16="http://schemas.microsoft.com/office/drawing/2014/main" id="{B99E507A-FC5D-4D11-BFFF-5BBB70CBD21E}"/>
              </a:ext>
            </a:extLst>
          </p:cNvPr>
          <p:cNvPicPr>
            <a:picLocks noChangeAspect="1"/>
          </p:cNvPicPr>
          <p:nvPr/>
        </p:nvPicPr>
        <p:blipFill rotWithShape="1">
          <a:blip r:embed="rId2"/>
          <a:srcRect l="24638" r="32587"/>
          <a:stretch/>
        </p:blipFill>
        <p:spPr>
          <a:xfrm>
            <a:off x="1" y="10"/>
            <a:ext cx="5215066" cy="6857990"/>
          </a:xfrm>
          <a:custGeom>
            <a:avLst/>
            <a:gdLst/>
            <a:ahLst/>
            <a:cxnLst/>
            <a:rect l="l" t="t" r="r" b="b"/>
            <a:pathLst>
              <a:path w="5215066" h="6845983">
                <a:moveTo>
                  <a:pt x="0" y="0"/>
                </a:moveTo>
                <a:lnTo>
                  <a:pt x="3197713" y="0"/>
                </a:lnTo>
                <a:lnTo>
                  <a:pt x="3259787" y="39795"/>
                </a:lnTo>
                <a:cubicBezTo>
                  <a:pt x="4439462" y="836768"/>
                  <a:pt x="5215066" y="2186425"/>
                  <a:pt x="5215066" y="3717234"/>
                </a:cubicBezTo>
                <a:cubicBezTo>
                  <a:pt x="5215066" y="4788800"/>
                  <a:pt x="4835020" y="5771602"/>
                  <a:pt x="4202364" y="6538204"/>
                </a:cubicBezTo>
                <a:lnTo>
                  <a:pt x="3922635" y="6845983"/>
                </a:lnTo>
                <a:lnTo>
                  <a:pt x="0" y="6845983"/>
                </a:lnTo>
                <a:close/>
              </a:path>
            </a:pathLst>
          </a:custGeom>
        </p:spPr>
      </p:pic>
      <p:cxnSp>
        <p:nvCxnSpPr>
          <p:cNvPr id="16" name="Straight Connector 10">
            <a:extLst>
              <a:ext uri="{FF2B5EF4-FFF2-40B4-BE49-F238E27FC236}">
                <a16:creationId xmlns:a16="http://schemas.microsoft.com/office/drawing/2014/main" id="{E3B95BE3-D5B2-4F38-9A01-17866C9FBA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040331" y="4555071"/>
            <a:ext cx="530352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pic>
        <p:nvPicPr>
          <p:cNvPr id="58" name="Picture 57">
            <a:extLst>
              <a:ext uri="{FF2B5EF4-FFF2-40B4-BE49-F238E27FC236}">
                <a16:creationId xmlns:a16="http://schemas.microsoft.com/office/drawing/2014/main" id="{2298B626-17DD-4502-B164-DA583E061AA8}"/>
              </a:ext>
            </a:extLst>
          </p:cNvPr>
          <p:cNvPicPr>
            <a:picLocks noChangeAspect="1"/>
          </p:cNvPicPr>
          <p:nvPr/>
        </p:nvPicPr>
        <p:blipFill>
          <a:blip r:embed="rId3"/>
          <a:stretch>
            <a:fillRect/>
          </a:stretch>
        </p:blipFill>
        <p:spPr>
          <a:xfrm>
            <a:off x="5215067" y="153804"/>
            <a:ext cx="6827772" cy="2438395"/>
          </a:xfrm>
          <a:prstGeom prst="round2DiagRect">
            <a:avLst>
              <a:gd name="adj1" fmla="val 16667"/>
              <a:gd name="adj2" fmla="val 0"/>
            </a:avLst>
          </a:prstGeom>
          <a:ln w="88900" cap="sq">
            <a:solidFill>
              <a:schemeClr val="bg1">
                <a:lumMod val="75000"/>
                <a:lumOff val="25000"/>
              </a:schemeClr>
            </a:solidFill>
            <a:miter lim="800000"/>
          </a:ln>
          <a:effectLst>
            <a:outerShdw blurRad="254000" algn="tl" rotWithShape="0">
              <a:srgbClr val="000000">
                <a:alpha val="43000"/>
              </a:srgbClr>
            </a:outerShdw>
          </a:effectLst>
        </p:spPr>
      </p:pic>
      <p:sp>
        <p:nvSpPr>
          <p:cNvPr id="62" name="TextBox 61">
            <a:extLst>
              <a:ext uri="{FF2B5EF4-FFF2-40B4-BE49-F238E27FC236}">
                <a16:creationId xmlns:a16="http://schemas.microsoft.com/office/drawing/2014/main" id="{CFCDB0B9-897F-4AAB-A440-E1E8FA018BE1}"/>
              </a:ext>
            </a:extLst>
          </p:cNvPr>
          <p:cNvSpPr txBox="1"/>
          <p:nvPr/>
        </p:nvSpPr>
        <p:spPr>
          <a:xfrm>
            <a:off x="454838" y="4601638"/>
            <a:ext cx="3819230" cy="2062103"/>
          </a:xfrm>
          <a:prstGeom prst="rect">
            <a:avLst/>
          </a:prstGeom>
          <a:noFill/>
        </p:spPr>
        <p:txBody>
          <a:bodyPr wrap="square">
            <a:spAutoFit/>
          </a:bodyPr>
          <a:lstStyle/>
          <a:p>
            <a:r>
              <a:rPr lang="en-US" sz="2800" b="1" i="1" dirty="0">
                <a:solidFill>
                  <a:schemeClr val="accent5">
                    <a:lumMod val="40000"/>
                    <a:lumOff val="60000"/>
                  </a:schemeClr>
                </a:solidFill>
                <a:latin typeface="Times New Roman" panose="02020603050405020304" pitchFamily="18" charset="0"/>
                <a:cs typeface="Times New Roman" panose="02020603050405020304" pitchFamily="18" charset="0"/>
              </a:rPr>
              <a:t>Team Members:-</a:t>
            </a:r>
          </a:p>
          <a:p>
            <a:r>
              <a:rPr lang="en-US" sz="2000" dirty="0">
                <a:solidFill>
                  <a:schemeClr val="accent5">
                    <a:lumMod val="40000"/>
                    <a:lumOff val="60000"/>
                  </a:schemeClr>
                </a:solidFill>
                <a:latin typeface="Times New Roman" panose="02020603050405020304" pitchFamily="18" charset="0"/>
                <a:cs typeface="Times New Roman" panose="02020603050405020304" pitchFamily="18" charset="0"/>
              </a:rPr>
              <a:t>1. Pulkit </a:t>
            </a:r>
            <a:r>
              <a:rPr lang="en-US" sz="2000" dirty="0" err="1">
                <a:solidFill>
                  <a:schemeClr val="accent5">
                    <a:lumMod val="40000"/>
                    <a:lumOff val="60000"/>
                  </a:schemeClr>
                </a:solidFill>
                <a:latin typeface="Times New Roman" panose="02020603050405020304" pitchFamily="18" charset="0"/>
                <a:cs typeface="Times New Roman" panose="02020603050405020304" pitchFamily="18" charset="0"/>
              </a:rPr>
              <a:t>Khursija</a:t>
            </a:r>
            <a:endParaRPr lang="en-US" sz="2000" dirty="0">
              <a:solidFill>
                <a:schemeClr val="accent5">
                  <a:lumMod val="40000"/>
                  <a:lumOff val="60000"/>
                </a:schemeClr>
              </a:solidFill>
              <a:latin typeface="Times New Roman" panose="02020603050405020304" pitchFamily="18" charset="0"/>
              <a:cs typeface="Times New Roman" panose="02020603050405020304" pitchFamily="18" charset="0"/>
            </a:endParaRPr>
          </a:p>
          <a:p>
            <a:r>
              <a:rPr lang="en-IN" sz="2000" dirty="0">
                <a:solidFill>
                  <a:schemeClr val="accent5">
                    <a:lumMod val="40000"/>
                    <a:lumOff val="60000"/>
                  </a:schemeClr>
                </a:solidFill>
                <a:latin typeface="Times New Roman" panose="02020603050405020304" pitchFamily="18" charset="0"/>
                <a:cs typeface="Times New Roman" panose="02020603050405020304" pitchFamily="18" charset="0"/>
              </a:rPr>
              <a:t>2. Anil Kumar</a:t>
            </a:r>
          </a:p>
          <a:p>
            <a:r>
              <a:rPr lang="en-IN" sz="2000" dirty="0">
                <a:solidFill>
                  <a:schemeClr val="accent5">
                    <a:lumMod val="40000"/>
                    <a:lumOff val="60000"/>
                  </a:schemeClr>
                </a:solidFill>
                <a:latin typeface="Times New Roman" panose="02020603050405020304" pitchFamily="18" charset="0"/>
                <a:cs typeface="Times New Roman" panose="02020603050405020304" pitchFamily="18" charset="0"/>
              </a:rPr>
              <a:t>3. Sri Santhi</a:t>
            </a:r>
          </a:p>
          <a:p>
            <a:r>
              <a:rPr lang="en-IN" sz="2000" dirty="0">
                <a:solidFill>
                  <a:schemeClr val="accent5">
                    <a:lumMod val="40000"/>
                    <a:lumOff val="60000"/>
                  </a:schemeClr>
                </a:solidFill>
                <a:latin typeface="Times New Roman" panose="02020603050405020304" pitchFamily="18" charset="0"/>
                <a:cs typeface="Times New Roman" panose="02020603050405020304" pitchFamily="18" charset="0"/>
              </a:rPr>
              <a:t>4. Praveen </a:t>
            </a:r>
            <a:r>
              <a:rPr lang="en-IN" sz="2000" dirty="0" err="1">
                <a:solidFill>
                  <a:schemeClr val="accent5">
                    <a:lumMod val="40000"/>
                    <a:lumOff val="60000"/>
                  </a:schemeClr>
                </a:solidFill>
                <a:latin typeface="Times New Roman" panose="02020603050405020304" pitchFamily="18" charset="0"/>
                <a:cs typeface="Times New Roman" panose="02020603050405020304" pitchFamily="18" charset="0"/>
              </a:rPr>
              <a:t>Pindi</a:t>
            </a:r>
            <a:endParaRPr lang="en-IN" sz="2000" dirty="0">
              <a:solidFill>
                <a:schemeClr val="accent5">
                  <a:lumMod val="40000"/>
                  <a:lumOff val="60000"/>
                </a:schemeClr>
              </a:solidFill>
              <a:latin typeface="Times New Roman" panose="02020603050405020304" pitchFamily="18" charset="0"/>
              <a:cs typeface="Times New Roman" panose="02020603050405020304" pitchFamily="18" charset="0"/>
            </a:endParaRPr>
          </a:p>
          <a:p>
            <a:r>
              <a:rPr lang="en-IN" sz="2000" dirty="0">
                <a:solidFill>
                  <a:schemeClr val="accent5">
                    <a:lumMod val="40000"/>
                    <a:lumOff val="60000"/>
                  </a:schemeClr>
                </a:solidFill>
                <a:latin typeface="Times New Roman" panose="02020603050405020304" pitchFamily="18" charset="0"/>
                <a:cs typeface="Times New Roman" panose="02020603050405020304" pitchFamily="18" charset="0"/>
              </a:rPr>
              <a:t>5. Shiva Reddy</a:t>
            </a:r>
          </a:p>
        </p:txBody>
      </p:sp>
    </p:spTree>
    <p:extLst>
      <p:ext uri="{BB962C8B-B14F-4D97-AF65-F5344CB8AC3E}">
        <p14:creationId xmlns:p14="http://schemas.microsoft.com/office/powerpoint/2010/main" val="166624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158592-A655-4FAD-A2A8-655B058A6BC4}"/>
              </a:ext>
            </a:extLst>
          </p:cNvPr>
          <p:cNvSpPr/>
          <p:nvPr/>
        </p:nvSpPr>
        <p:spPr>
          <a:xfrm>
            <a:off x="1068497" y="373240"/>
            <a:ext cx="5312254" cy="1540106"/>
          </a:xfrm>
          <a:prstGeom prst="rect">
            <a:avLst/>
          </a:prstGeom>
        </p:spPr>
        <p:txBody>
          <a:bodyPr vert="horz" lIns="91440" tIns="45720" rIns="91440" bIns="45720" rtlCol="0" anchor="t">
            <a:noAutofit/>
            <a:scene3d>
              <a:camera prst="orthographicFront"/>
              <a:lightRig rig="soft" dir="t">
                <a:rot lat="0" lon="0" rev="15600000"/>
              </a:lightRig>
            </a:scene3d>
            <a:sp3d extrusionH="57150" prstMaterial="softEdge">
              <a:bevelT w="25400" h="38100"/>
            </a:sp3d>
          </a:bodyPr>
          <a:lstStyle/>
          <a:p>
            <a:pPr>
              <a:lnSpc>
                <a:spcPct val="90000"/>
              </a:lnSpc>
              <a:spcBef>
                <a:spcPct val="0"/>
              </a:spcBef>
              <a:spcAft>
                <a:spcPts val="600"/>
              </a:spcAft>
            </a:pPr>
            <a:endParaRPr lang="en-US" sz="6600" b="1" i="1" kern="1200" cap="none" spc="100" baseline="0" dirty="0">
              <a:ln/>
              <a:solidFill>
                <a:schemeClr val="tx1">
                  <a:lumMod val="85000"/>
                  <a:lumOff val="15000"/>
                </a:schemeClr>
              </a:solidFill>
              <a:effectLst/>
              <a:latin typeface="Times New Roman" panose="02020603050405020304" pitchFamily="18" charset="0"/>
              <a:ea typeface="+mj-ea"/>
              <a:cs typeface="Times New Roman" panose="02020603050405020304" pitchFamily="18" charset="0"/>
            </a:endParaRPr>
          </a:p>
        </p:txBody>
      </p:sp>
      <p:sp>
        <p:nvSpPr>
          <p:cNvPr id="5" name="Subtitle 4">
            <a:extLst>
              <a:ext uri="{FF2B5EF4-FFF2-40B4-BE49-F238E27FC236}">
                <a16:creationId xmlns:a16="http://schemas.microsoft.com/office/drawing/2014/main" id="{D50B156D-849A-4143-816D-B2315ABA604C}"/>
              </a:ext>
            </a:extLst>
          </p:cNvPr>
          <p:cNvSpPr>
            <a:spLocks noGrp="1"/>
          </p:cNvSpPr>
          <p:nvPr>
            <p:ph type="subTitle" idx="1"/>
          </p:nvPr>
        </p:nvSpPr>
        <p:spPr>
          <a:xfrm>
            <a:off x="1068496" y="610361"/>
            <a:ext cx="7189679" cy="2308324"/>
          </a:xfrm>
        </p:spPr>
        <p:txBody>
          <a:bodyPr>
            <a:normAutofit fontScale="62500" lnSpcReduction="20000"/>
          </a:bodyPr>
          <a:lstStyle/>
          <a:p>
            <a:r>
              <a:rPr lang="en-US" sz="3200" b="1" dirty="0">
                <a:latin typeface="Times New Roman" panose="02020603050405020304" pitchFamily="18" charset="0"/>
                <a:cs typeface="Times New Roman" panose="02020603050405020304" pitchFamily="18" charset="0"/>
              </a:rPr>
              <a:t>Plan for implementation</a:t>
            </a:r>
            <a:r>
              <a:rPr lang="en-US" dirty="0"/>
              <a:t>:-</a:t>
            </a:r>
          </a:p>
          <a:p>
            <a:pPr marL="285750" indent="-285750">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Gathering data and identifying key features.</a:t>
            </a:r>
          </a:p>
          <a:p>
            <a:pPr marL="285750" indent="-285750">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Development, Implementation of features.</a:t>
            </a:r>
          </a:p>
          <a:p>
            <a:pPr marL="285750" indent="-285750">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Backend and database logic design.</a:t>
            </a:r>
          </a:p>
          <a:p>
            <a:pPr marL="285750" indent="-285750">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Front end user interface design and management.</a:t>
            </a:r>
          </a:p>
          <a:p>
            <a:pPr marL="285750" indent="-285750">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Testing and validation for sample test cases and situations.</a:t>
            </a:r>
          </a:p>
          <a:p>
            <a:pPr marL="285750" indent="-285750">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Deployment and documentation(Future plan) </a:t>
            </a:r>
            <a:endParaRPr lang="en-IN" sz="2600" dirty="0">
              <a:latin typeface="Times New Roman" panose="02020603050405020304" pitchFamily="18" charset="0"/>
              <a:cs typeface="Times New Roman" panose="02020603050405020304" pitchFamily="18" charset="0"/>
            </a:endParaRPr>
          </a:p>
          <a:p>
            <a:endParaRPr lang="en-US" dirty="0"/>
          </a:p>
        </p:txBody>
      </p:sp>
      <p:sp>
        <p:nvSpPr>
          <p:cNvPr id="18" name="TextBox 17">
            <a:extLst>
              <a:ext uri="{FF2B5EF4-FFF2-40B4-BE49-F238E27FC236}">
                <a16:creationId xmlns:a16="http://schemas.microsoft.com/office/drawing/2014/main" id="{48430947-49FD-4A31-98AE-3C2A662BB3EA}"/>
              </a:ext>
            </a:extLst>
          </p:cNvPr>
          <p:cNvSpPr txBox="1"/>
          <p:nvPr/>
        </p:nvSpPr>
        <p:spPr>
          <a:xfrm>
            <a:off x="5905500" y="2690336"/>
            <a:ext cx="6096000" cy="2062103"/>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Technical Validation:- </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All features of proposed plan have been implemented successfully.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Platform used is google firebase which provides enhances google powered security to data.</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Backend - Node JS deployed as Cloud Functions on Google Firebase Address selection node module library.</a:t>
            </a:r>
            <a:endParaRPr lang="en-IN" dirty="0">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C2DCDD30-C1D8-4685-9E6E-3A8F5771F296}"/>
              </a:ext>
            </a:extLst>
          </p:cNvPr>
          <p:cNvSpPr txBox="1"/>
          <p:nvPr/>
        </p:nvSpPr>
        <p:spPr>
          <a:xfrm>
            <a:off x="1380917" y="4398913"/>
            <a:ext cx="6096000" cy="2339102"/>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Scaling up:-</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New and secure methods of communication can be introduced.</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 interface can be modified and designed professionally by graphic designers.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New categories of items for rent can be introduced based on demand.</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Domain name and hosting servers can be purchased.</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844695"/>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1" name="Straight Connector 1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A69EF7C-5140-44B4-A7B1-DE29A78EB0E2}"/>
              </a:ext>
            </a:extLst>
          </p:cNvPr>
          <p:cNvPicPr>
            <a:picLocks noChangeAspect="1"/>
          </p:cNvPicPr>
          <p:nvPr/>
        </p:nvPicPr>
        <p:blipFill rotWithShape="1">
          <a:blip r:embed="rId2"/>
          <a:srcRect t="6674" b="1489"/>
          <a:stretch/>
        </p:blipFill>
        <p:spPr>
          <a:xfrm>
            <a:off x="20" y="0"/>
            <a:ext cx="12191980" cy="6857990"/>
          </a:xfrm>
          <a:prstGeom prst="rect">
            <a:avLst/>
          </a:prstGeom>
        </p:spPr>
      </p:pic>
      <p:sp>
        <p:nvSpPr>
          <p:cNvPr id="15" name="Rectangle 14">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84B3F9A-4647-4C5A-AF27-A8B8955FFC8F}"/>
              </a:ext>
            </a:extLst>
          </p:cNvPr>
          <p:cNvSpPr>
            <a:spLocks noGrp="1"/>
          </p:cNvSpPr>
          <p:nvPr>
            <p:ph type="title"/>
          </p:nvPr>
        </p:nvSpPr>
        <p:spPr>
          <a:xfrm>
            <a:off x="1078992" y="1143000"/>
            <a:ext cx="9052560" cy="1209675"/>
          </a:xfrm>
        </p:spPr>
        <p:txBody>
          <a:bodyPr vert="horz" lIns="91440" tIns="45720" rIns="91440" bIns="45720" rtlCol="0" anchor="t">
            <a:noAutofit/>
          </a:bodyPr>
          <a:lstStyle/>
          <a:p>
            <a:r>
              <a:rPr lang="en-US" sz="9600" dirty="0">
                <a:solidFill>
                  <a:srgbClr val="FFFFFF"/>
                </a:solidFill>
                <a:latin typeface="Times New Roman" panose="02020603050405020304" pitchFamily="18" charset="0"/>
                <a:cs typeface="Times New Roman" panose="02020603050405020304" pitchFamily="18" charset="0"/>
              </a:rPr>
              <a:t>Thank You</a:t>
            </a:r>
          </a:p>
        </p:txBody>
      </p:sp>
      <p:sp>
        <p:nvSpPr>
          <p:cNvPr id="3" name="Text Placeholder 2">
            <a:extLst>
              <a:ext uri="{FF2B5EF4-FFF2-40B4-BE49-F238E27FC236}">
                <a16:creationId xmlns:a16="http://schemas.microsoft.com/office/drawing/2014/main" id="{A3F7848B-C34D-40D0-944B-4E8406C6073D}"/>
              </a:ext>
            </a:extLst>
          </p:cNvPr>
          <p:cNvSpPr>
            <a:spLocks noGrp="1"/>
          </p:cNvSpPr>
          <p:nvPr>
            <p:ph type="body" idx="1"/>
          </p:nvPr>
        </p:nvSpPr>
        <p:spPr>
          <a:xfrm>
            <a:off x="2731450" y="4994894"/>
            <a:ext cx="9052560" cy="1577340"/>
          </a:xfrm>
        </p:spPr>
        <p:txBody>
          <a:bodyPr vert="horz" lIns="91440" tIns="45720" rIns="91440" bIns="45720" rtlCol="0">
            <a:normAutofit lnSpcReduction="10000"/>
          </a:bodyPr>
          <a:lstStyle/>
          <a:p>
            <a:pPr>
              <a:lnSpc>
                <a:spcPct val="100000"/>
              </a:lnSpc>
            </a:pPr>
            <a:r>
              <a:rPr lang="en-US" sz="4800" b="1" cap="none" spc="0" dirty="0">
                <a:ln w="0"/>
                <a:solidFill>
                  <a:schemeClr val="accent5">
                    <a:lumMod val="20000"/>
                    <a:lumOff val="80000"/>
                  </a:schemeClr>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Suggestions and Questions are appreciated</a:t>
            </a:r>
          </a:p>
          <a:p>
            <a:pPr>
              <a:lnSpc>
                <a:spcPct val="100000"/>
              </a:lnSpc>
            </a:pPr>
            <a:endParaRPr lang="en-US" sz="2200" dirty="0">
              <a:solidFill>
                <a:schemeClr val="accent5">
                  <a:lumMod val="20000"/>
                  <a:lumOff val="80000"/>
                </a:schemeClr>
              </a:solidFill>
            </a:endParaRPr>
          </a:p>
        </p:txBody>
      </p:sp>
      <p:cxnSp>
        <p:nvCxnSpPr>
          <p:cNvPr id="17" name="Straight Connector 16">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19"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595190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77"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78" name="Straight Connector 45">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79" name="Rectangle 47">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One in a crowd">
            <a:extLst>
              <a:ext uri="{FF2B5EF4-FFF2-40B4-BE49-F238E27FC236}">
                <a16:creationId xmlns:a16="http://schemas.microsoft.com/office/drawing/2014/main" id="{7BB511F6-321D-453B-AE8C-31ECAB856A38}"/>
              </a:ext>
            </a:extLst>
          </p:cNvPr>
          <p:cNvPicPr>
            <a:picLocks noChangeAspect="1"/>
          </p:cNvPicPr>
          <p:nvPr/>
        </p:nvPicPr>
        <p:blipFill rotWithShape="1">
          <a:blip r:embed="rId2"/>
          <a:srcRect t="12500" b="12500"/>
          <a:stretch/>
        </p:blipFill>
        <p:spPr>
          <a:xfrm>
            <a:off x="-1" y="-39319"/>
            <a:ext cx="12191980" cy="6857990"/>
          </a:xfrm>
          <a:prstGeom prst="rect">
            <a:avLst/>
          </a:prstGeom>
        </p:spPr>
      </p:pic>
      <p:sp>
        <p:nvSpPr>
          <p:cNvPr id="80" name="Rectangle 49">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1E47028-53F4-4058-9238-279A6304F142}"/>
              </a:ext>
            </a:extLst>
          </p:cNvPr>
          <p:cNvSpPr>
            <a:spLocks noGrp="1"/>
          </p:cNvSpPr>
          <p:nvPr>
            <p:ph type="title"/>
          </p:nvPr>
        </p:nvSpPr>
        <p:spPr>
          <a:xfrm>
            <a:off x="1155192" y="847361"/>
            <a:ext cx="9052560" cy="1411014"/>
          </a:xfrm>
        </p:spPr>
        <p:txBody>
          <a:bodyPr vert="horz" lIns="91440" tIns="45720" rIns="91440" bIns="45720" rtlCol="0" anchor="t">
            <a:normAutofit fontScale="90000"/>
          </a:bodyPr>
          <a:lstStyle/>
          <a:p>
            <a:r>
              <a:rPr lang="en-US" sz="7200" b="1" cap="none" dirty="0">
                <a:ln/>
                <a:solidFill>
                  <a:srgbClr val="FFFFFF"/>
                </a:solidFill>
                <a:effectLst/>
                <a:latin typeface="Times New Roman" panose="02020603050405020304" pitchFamily="18" charset="0"/>
                <a:cs typeface="Times New Roman" panose="02020603050405020304" pitchFamily="18" charset="0"/>
              </a:rPr>
              <a:t>Addressing the Pain:-</a:t>
            </a:r>
            <a:br>
              <a:rPr lang="en-US" sz="7200" b="1" cap="none" dirty="0">
                <a:ln/>
                <a:solidFill>
                  <a:srgbClr val="FFFFFF"/>
                </a:solidFill>
                <a:effectLst/>
              </a:rPr>
            </a:br>
            <a:r>
              <a:rPr lang="en-US" sz="7200" b="1" dirty="0">
                <a:ln/>
                <a:solidFill>
                  <a:srgbClr val="FFFFFF"/>
                </a:solidFill>
              </a:rPr>
              <a:t> </a:t>
            </a:r>
            <a:br>
              <a:rPr lang="en-US" sz="7200" b="1" cap="none" dirty="0">
                <a:ln/>
                <a:solidFill>
                  <a:srgbClr val="FFFFFF"/>
                </a:solidFill>
                <a:effectLst/>
              </a:rPr>
            </a:br>
            <a:endParaRPr lang="en-US" sz="7200" dirty="0">
              <a:solidFill>
                <a:srgbClr val="FFFFFF"/>
              </a:solidFill>
            </a:endParaRPr>
          </a:p>
        </p:txBody>
      </p:sp>
      <p:cxnSp>
        <p:nvCxnSpPr>
          <p:cNvPr id="81" name="Straight Connector 51">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82"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51" name="TextBox 50">
            <a:extLst>
              <a:ext uri="{FF2B5EF4-FFF2-40B4-BE49-F238E27FC236}">
                <a16:creationId xmlns:a16="http://schemas.microsoft.com/office/drawing/2014/main" id="{90C80AD3-2DBC-448A-806C-FAA80289DD52}"/>
              </a:ext>
            </a:extLst>
          </p:cNvPr>
          <p:cNvSpPr txBox="1"/>
          <p:nvPr/>
        </p:nvSpPr>
        <p:spPr>
          <a:xfrm>
            <a:off x="1517904" y="2521408"/>
            <a:ext cx="8933683" cy="3139321"/>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From simple tasks like fixing our own automobile or cutting our own grass to complex 3D printing projects, we need lots of tools and machinery.</a:t>
            </a: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Also, when we are on vacation, people need to buy temporary items like vehicles, equipment, tents, etc. to make their stay more comfortable.</a:t>
            </a: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If one person have a tool/product that he/she use </a:t>
            </a:r>
            <a:r>
              <a:rPr lang="en-US" sz="2000" dirty="0" err="1">
                <a:solidFill>
                  <a:schemeClr val="bg1"/>
                </a:solidFill>
                <a:latin typeface="Times New Roman" panose="02020603050405020304" pitchFamily="18" charset="0"/>
                <a:cs typeface="Times New Roman" panose="02020603050405020304" pitchFamily="18" charset="0"/>
              </a:rPr>
              <a:t>ocassionally</a:t>
            </a:r>
            <a:r>
              <a:rPr lang="en-US" sz="2000" dirty="0">
                <a:solidFill>
                  <a:schemeClr val="bg1"/>
                </a:solidFill>
                <a:latin typeface="Times New Roman" panose="02020603050405020304" pitchFamily="18" charset="0"/>
                <a:cs typeface="Times New Roman" panose="02020603050405020304" pitchFamily="18" charset="0"/>
              </a:rPr>
              <a:t> and another person need  the same, they would exchange or trade their goods, finish their task, then return them.</a:t>
            </a: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4230424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18"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20" name="Straight Connector 19">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Light bulb on yellow background with sketched light beams and cord">
            <a:extLst>
              <a:ext uri="{FF2B5EF4-FFF2-40B4-BE49-F238E27FC236}">
                <a16:creationId xmlns:a16="http://schemas.microsoft.com/office/drawing/2014/main" id="{CA5882FA-1957-42D4-9622-2BE21FFE799D}"/>
              </a:ext>
            </a:extLst>
          </p:cNvPr>
          <p:cNvPicPr>
            <a:picLocks noChangeAspect="1"/>
          </p:cNvPicPr>
          <p:nvPr/>
        </p:nvPicPr>
        <p:blipFill rotWithShape="1">
          <a:blip r:embed="rId2"/>
          <a:srcRect t="8537"/>
          <a:stretch/>
        </p:blipFill>
        <p:spPr>
          <a:xfrm>
            <a:off x="20" y="0"/>
            <a:ext cx="12191980" cy="6857990"/>
          </a:xfrm>
          <a:prstGeom prst="rect">
            <a:avLst/>
          </a:prstGeom>
        </p:spPr>
      </p:pic>
      <p:sp>
        <p:nvSpPr>
          <p:cNvPr id="24" name="Rectangle 23">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2DC7006-31CA-45A4-B3C6-4ADA75098393}"/>
              </a:ext>
            </a:extLst>
          </p:cNvPr>
          <p:cNvSpPr>
            <a:spLocks noGrp="1"/>
          </p:cNvSpPr>
          <p:nvPr>
            <p:ph type="title"/>
          </p:nvPr>
        </p:nvSpPr>
        <p:spPr>
          <a:xfrm>
            <a:off x="1078992" y="730080"/>
            <a:ext cx="9052560" cy="3546179"/>
          </a:xfrm>
        </p:spPr>
        <p:txBody>
          <a:bodyPr vert="horz" lIns="91440" tIns="45720" rIns="91440" bIns="45720" rtlCol="0" anchor="t">
            <a:normAutofit/>
          </a:bodyPr>
          <a:lstStyle/>
          <a:p>
            <a:r>
              <a:rPr lang="en-US" sz="6600" b="1" cap="none" dirty="0">
                <a:ln/>
                <a:solidFill>
                  <a:srgbClr val="FFFFFF"/>
                </a:solidFill>
                <a:effectLst/>
                <a:latin typeface="Times New Roman" panose="02020603050405020304" pitchFamily="18" charset="0"/>
                <a:cs typeface="Times New Roman" panose="02020603050405020304" pitchFamily="18" charset="0"/>
              </a:rPr>
              <a:t>Fixing the problem</a:t>
            </a:r>
            <a:r>
              <a:rPr lang="en-US" sz="6600" b="1" cap="none" dirty="0">
                <a:ln/>
                <a:solidFill>
                  <a:srgbClr val="FFFFFF"/>
                </a:solidFill>
                <a:effectLst/>
              </a:rPr>
              <a:t>:-</a:t>
            </a:r>
            <a:br>
              <a:rPr lang="en-US" sz="7200" b="1" cap="none" dirty="0">
                <a:ln/>
                <a:solidFill>
                  <a:srgbClr val="FFFFFF"/>
                </a:solidFill>
                <a:effectLst/>
              </a:rPr>
            </a:br>
            <a:endParaRPr lang="en-US" sz="7200" dirty="0">
              <a:solidFill>
                <a:srgbClr val="FFFFFF"/>
              </a:solidFill>
            </a:endParaRPr>
          </a:p>
        </p:txBody>
      </p:sp>
      <p:cxnSp>
        <p:nvCxnSpPr>
          <p:cNvPr id="26" name="Straight Connector 25">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28"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17" name="TextBox 16">
            <a:extLst>
              <a:ext uri="{FF2B5EF4-FFF2-40B4-BE49-F238E27FC236}">
                <a16:creationId xmlns:a16="http://schemas.microsoft.com/office/drawing/2014/main" id="{EE6F447E-C775-4508-A568-192DD4C26369}"/>
              </a:ext>
            </a:extLst>
          </p:cNvPr>
          <p:cNvSpPr txBox="1"/>
          <p:nvPr/>
        </p:nvSpPr>
        <p:spPr>
          <a:xfrm>
            <a:off x="1517885" y="2093595"/>
            <a:ext cx="7592377" cy="5632311"/>
          </a:xfrm>
          <a:prstGeom prst="rect">
            <a:avLst/>
          </a:prstGeom>
          <a:noFill/>
        </p:spPr>
        <p:txBody>
          <a:bodyPr wrap="square">
            <a:spAutoFit/>
          </a:bodyPr>
          <a:lstStyle/>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A website where the renter and the leaser can meet, talk, and strike a deal for renting things over the website.</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This solution will maximize the efficiency of a resource(in this case a product) and will also generate income to the owners for items that collect dust in their homes. </a:t>
            </a:r>
          </a:p>
          <a:p>
            <a:pPr marL="342900" indent="-3429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The website will also have the ability to filter out products based on the proximity.</a:t>
            </a:r>
          </a:p>
          <a:p>
            <a:pPr marL="342900" indent="-3429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The idea will provide owners to rent out products that they don’t use often or have spares of some products. While it will also be beneficial for someone who is searching for some products but requires it for only a short period of time.</a:t>
            </a:r>
          </a:p>
          <a:p>
            <a:pPr marL="342900" indent="-3429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3373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Three arrows on bullseye">
            <a:extLst>
              <a:ext uri="{FF2B5EF4-FFF2-40B4-BE49-F238E27FC236}">
                <a16:creationId xmlns:a16="http://schemas.microsoft.com/office/drawing/2014/main" id="{07130A4F-D6D2-429B-9E22-6FDEBF0AFB08}"/>
              </a:ext>
            </a:extLst>
          </p:cNvPr>
          <p:cNvPicPr>
            <a:picLocks noChangeAspect="1"/>
          </p:cNvPicPr>
          <p:nvPr/>
        </p:nvPicPr>
        <p:blipFill rotWithShape="1">
          <a:blip r:embed="rId2"/>
          <a:srcRect t="14122"/>
          <a:stretch/>
        </p:blipFill>
        <p:spPr>
          <a:xfrm>
            <a:off x="20" y="68473"/>
            <a:ext cx="12191980" cy="6857990"/>
          </a:xfrm>
          <a:prstGeom prst="rect">
            <a:avLst/>
          </a:prstGeom>
        </p:spPr>
      </p:pic>
      <p:sp>
        <p:nvSpPr>
          <p:cNvPr id="16" name="Rectangle 15">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7EBAC013-4B21-4B90-8CAB-1D2B893E586A}"/>
              </a:ext>
            </a:extLst>
          </p:cNvPr>
          <p:cNvSpPr>
            <a:spLocks noGrp="1"/>
          </p:cNvSpPr>
          <p:nvPr>
            <p:ph type="title"/>
          </p:nvPr>
        </p:nvSpPr>
        <p:spPr>
          <a:xfrm>
            <a:off x="1000887" y="571940"/>
            <a:ext cx="9052560" cy="1247336"/>
          </a:xfrm>
          <a:prstGeom prst="rect">
            <a:avLst/>
          </a:prstGeom>
        </p:spPr>
        <p:txBody>
          <a:bodyPr vert="horz" lIns="91440" tIns="45720" rIns="91440" bIns="45720" rtlCol="0" anchor="t">
            <a:normAutofit/>
            <a:scene3d>
              <a:camera prst="orthographicFront"/>
              <a:lightRig rig="soft" dir="t">
                <a:rot lat="0" lon="0" rev="15600000"/>
              </a:lightRig>
            </a:scene3d>
            <a:sp3d extrusionH="57150" prstMaterial="softEdge">
              <a:bevelT w="25400" h="38100"/>
            </a:sp3d>
          </a:bodyPr>
          <a:lstStyle/>
          <a:p>
            <a:r>
              <a:rPr lang="en-US" sz="6600" b="1" dirty="0">
                <a:ln/>
                <a:solidFill>
                  <a:srgbClr val="FFFFFF"/>
                </a:solidFill>
                <a:latin typeface="Times New Roman" panose="02020603050405020304" pitchFamily="18" charset="0"/>
                <a:cs typeface="Times New Roman" panose="02020603050405020304" pitchFamily="18" charset="0"/>
              </a:rPr>
              <a:t>K</a:t>
            </a:r>
            <a:r>
              <a:rPr lang="en-US" sz="6600" b="1" cap="none">
                <a:ln/>
                <a:solidFill>
                  <a:srgbClr val="FFFFFF"/>
                </a:solidFill>
                <a:effectLst/>
                <a:latin typeface="Times New Roman" panose="02020603050405020304" pitchFamily="18" charset="0"/>
                <a:cs typeface="Times New Roman" panose="02020603050405020304" pitchFamily="18" charset="0"/>
              </a:rPr>
              <a:t>ey </a:t>
            </a:r>
            <a:r>
              <a:rPr lang="en-US" sz="6600" b="1" cap="none" dirty="0">
                <a:ln/>
                <a:solidFill>
                  <a:srgbClr val="FFFFFF"/>
                </a:solidFill>
                <a:effectLst/>
                <a:latin typeface="Times New Roman" panose="02020603050405020304" pitchFamily="18" charset="0"/>
                <a:cs typeface="Times New Roman" panose="02020603050405020304" pitchFamily="18" charset="0"/>
              </a:rPr>
              <a:t>Winning Features:- </a:t>
            </a:r>
          </a:p>
        </p:txBody>
      </p:sp>
      <p:cxnSp>
        <p:nvCxnSpPr>
          <p:cNvPr id="18" name="Straight Connector 17">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20"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13" name="TextBox 12">
            <a:extLst>
              <a:ext uri="{FF2B5EF4-FFF2-40B4-BE49-F238E27FC236}">
                <a16:creationId xmlns:a16="http://schemas.microsoft.com/office/drawing/2014/main" id="{487489B4-099B-4F3D-B2C5-FB263264F0E0}"/>
              </a:ext>
            </a:extLst>
          </p:cNvPr>
          <p:cNvSpPr txBox="1"/>
          <p:nvPr/>
        </p:nvSpPr>
        <p:spPr>
          <a:xfrm>
            <a:off x="1450944" y="1962443"/>
            <a:ext cx="7923846" cy="4144724"/>
          </a:xfrm>
          <a:prstGeom prst="rect">
            <a:avLst/>
          </a:prstGeom>
          <a:noFill/>
        </p:spPr>
        <p:txBody>
          <a:bodyPr wrap="square">
            <a:spAutoFit/>
          </a:bodyPr>
          <a:lstStyle/>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Map pin dropping for items.</a:t>
            </a: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Secure communication between two parties using emails.</a:t>
            </a: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Encryption of personal data on the database for enhanced security C to C business model.</a:t>
            </a: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Proper classification of items based on their category.</a:t>
            </a: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Easy and simple to use interface.</a:t>
            </a: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Non- Complicated site maps for easy navigation.</a:t>
            </a: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Current and future availability of items on rent.</a:t>
            </a: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Time stamping.</a:t>
            </a:r>
          </a:p>
          <a:p>
            <a:pPr marL="342900" indent="-342900">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Products are easily accessible.</a:t>
            </a:r>
            <a:endParaRPr lang="en-US" sz="2000" dirty="0">
              <a:latin typeface="Times New Roman" panose="02020603050405020304" pitchFamily="18" charset="0"/>
              <a:cs typeface="Times New Roman" panose="02020603050405020304" pitchFamily="18" charset="0"/>
            </a:endParaRPr>
          </a:p>
          <a:p>
            <a:pPr marL="342900" indent="-342900">
              <a:spcBef>
                <a:spcPts val="400"/>
              </a:spcBef>
              <a:spcAft>
                <a:spcPts val="400"/>
              </a:spcAft>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Help  leaser  in getting basic item  with out  actually buying the product. Will reduce the waste as people will be using an item more than what it is being used now for.</a:t>
            </a:r>
          </a:p>
        </p:txBody>
      </p:sp>
      <p:sp>
        <p:nvSpPr>
          <p:cNvPr id="2" name="Oval 1">
            <a:extLst>
              <a:ext uri="{FF2B5EF4-FFF2-40B4-BE49-F238E27FC236}">
                <a16:creationId xmlns:a16="http://schemas.microsoft.com/office/drawing/2014/main" id="{540EA212-3D86-46C5-B851-3837761AE790}"/>
              </a:ext>
            </a:extLst>
          </p:cNvPr>
          <p:cNvSpPr/>
          <p:nvPr/>
        </p:nvSpPr>
        <p:spPr>
          <a:xfrm>
            <a:off x="8802302" y="1399232"/>
            <a:ext cx="1718214" cy="1402961"/>
          </a:xfrm>
          <a:prstGeom prst="ellipse">
            <a:avLst/>
          </a:prstGeom>
          <a:ln>
            <a:solidFill>
              <a:schemeClr val="bg1">
                <a:lumMod val="9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i="1" dirty="0">
                <a:solidFill>
                  <a:schemeClr val="accent5">
                    <a:lumMod val="50000"/>
                  </a:schemeClr>
                </a:solidFill>
                <a:latin typeface="Times New Roman" panose="02020603050405020304" pitchFamily="18" charset="0"/>
                <a:cs typeface="Times New Roman" panose="02020603050405020304" pitchFamily="18" charset="0"/>
              </a:rPr>
              <a:t>Budget Friendly</a:t>
            </a:r>
          </a:p>
        </p:txBody>
      </p:sp>
      <p:sp>
        <p:nvSpPr>
          <p:cNvPr id="3" name="Oval 2">
            <a:extLst>
              <a:ext uri="{FF2B5EF4-FFF2-40B4-BE49-F238E27FC236}">
                <a16:creationId xmlns:a16="http://schemas.microsoft.com/office/drawing/2014/main" id="{4867F531-4366-4867-8427-8A12026A6F52}"/>
              </a:ext>
            </a:extLst>
          </p:cNvPr>
          <p:cNvSpPr/>
          <p:nvPr/>
        </p:nvSpPr>
        <p:spPr>
          <a:xfrm>
            <a:off x="10366309" y="2802193"/>
            <a:ext cx="1825670" cy="1402961"/>
          </a:xfrm>
          <a:prstGeom prst="ellips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i="1" dirty="0">
                <a:solidFill>
                  <a:schemeClr val="accent5">
                    <a:lumMod val="50000"/>
                  </a:schemeClr>
                </a:solidFill>
                <a:latin typeface="Times New Roman" panose="02020603050405020304" pitchFamily="18" charset="0"/>
                <a:cs typeface="Times New Roman" panose="02020603050405020304" pitchFamily="18" charset="0"/>
              </a:rPr>
              <a:t>Flexibility</a:t>
            </a:r>
          </a:p>
        </p:txBody>
      </p:sp>
      <p:sp>
        <p:nvSpPr>
          <p:cNvPr id="5" name="Oval 4">
            <a:extLst>
              <a:ext uri="{FF2B5EF4-FFF2-40B4-BE49-F238E27FC236}">
                <a16:creationId xmlns:a16="http://schemas.microsoft.com/office/drawing/2014/main" id="{292975D0-B383-4742-82C1-4CF75DC0526F}"/>
              </a:ext>
            </a:extLst>
          </p:cNvPr>
          <p:cNvSpPr/>
          <p:nvPr/>
        </p:nvSpPr>
        <p:spPr>
          <a:xfrm>
            <a:off x="7968044" y="3462818"/>
            <a:ext cx="2247672" cy="1484671"/>
          </a:xfrm>
          <a:prstGeom prst="ellips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i="1" dirty="0">
                <a:solidFill>
                  <a:schemeClr val="accent5">
                    <a:lumMod val="50000"/>
                  </a:schemeClr>
                </a:solidFill>
                <a:latin typeface="Times New Roman" panose="02020603050405020304" pitchFamily="18" charset="0"/>
                <a:cs typeface="Times New Roman" panose="02020603050405020304" pitchFamily="18" charset="0"/>
              </a:rPr>
              <a:t>Accessibility</a:t>
            </a:r>
          </a:p>
        </p:txBody>
      </p:sp>
      <p:sp>
        <p:nvSpPr>
          <p:cNvPr id="7" name="Oval 6">
            <a:extLst>
              <a:ext uri="{FF2B5EF4-FFF2-40B4-BE49-F238E27FC236}">
                <a16:creationId xmlns:a16="http://schemas.microsoft.com/office/drawing/2014/main" id="{E684E437-9059-48EC-BFB9-89D4B12CFDEA}"/>
              </a:ext>
            </a:extLst>
          </p:cNvPr>
          <p:cNvSpPr/>
          <p:nvPr/>
        </p:nvSpPr>
        <p:spPr>
          <a:xfrm>
            <a:off x="10066781" y="5158886"/>
            <a:ext cx="1987563" cy="1484670"/>
          </a:xfrm>
          <a:prstGeom prst="ellips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i="1" dirty="0">
                <a:solidFill>
                  <a:schemeClr val="accent5">
                    <a:lumMod val="50000"/>
                  </a:schemeClr>
                </a:solidFill>
                <a:latin typeface="Times New Roman" panose="02020603050405020304" pitchFamily="18" charset="0"/>
                <a:cs typeface="Times New Roman" panose="02020603050405020304" pitchFamily="18" charset="0"/>
              </a:rPr>
              <a:t>Bargaining</a:t>
            </a:r>
          </a:p>
        </p:txBody>
      </p:sp>
    </p:spTree>
    <p:extLst>
      <p:ext uri="{BB962C8B-B14F-4D97-AF65-F5344CB8AC3E}">
        <p14:creationId xmlns:p14="http://schemas.microsoft.com/office/powerpoint/2010/main" val="1272429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158592-A655-4FAD-A2A8-655B058A6BC4}"/>
              </a:ext>
            </a:extLst>
          </p:cNvPr>
          <p:cNvSpPr/>
          <p:nvPr/>
        </p:nvSpPr>
        <p:spPr>
          <a:xfrm>
            <a:off x="1068497" y="373240"/>
            <a:ext cx="5312254" cy="1540106"/>
          </a:xfrm>
          <a:prstGeom prst="rect">
            <a:avLst/>
          </a:prstGeom>
        </p:spPr>
        <p:txBody>
          <a:bodyPr vert="horz" lIns="91440" tIns="45720" rIns="91440" bIns="45720" rtlCol="0" anchor="t">
            <a:noAutofit/>
            <a:scene3d>
              <a:camera prst="orthographicFront"/>
              <a:lightRig rig="soft" dir="t">
                <a:rot lat="0" lon="0" rev="15600000"/>
              </a:lightRig>
            </a:scene3d>
            <a:sp3d extrusionH="57150" prstMaterial="softEdge">
              <a:bevelT w="25400" h="38100"/>
            </a:sp3d>
          </a:bodyPr>
          <a:lstStyle/>
          <a:p>
            <a:pPr>
              <a:lnSpc>
                <a:spcPct val="90000"/>
              </a:lnSpc>
              <a:spcBef>
                <a:spcPct val="0"/>
              </a:spcBef>
              <a:spcAft>
                <a:spcPts val="600"/>
              </a:spcAft>
            </a:pPr>
            <a:endParaRPr lang="en-US" sz="6600" b="1" i="1" kern="1200" cap="none" spc="100" baseline="0" dirty="0">
              <a:ln/>
              <a:solidFill>
                <a:schemeClr val="tx1">
                  <a:lumMod val="85000"/>
                  <a:lumOff val="15000"/>
                </a:schemeClr>
              </a:solidFill>
              <a:effectLst/>
              <a:latin typeface="Times New Roman" panose="02020603050405020304" pitchFamily="18" charset="0"/>
              <a:ea typeface="+mj-ea"/>
              <a:cs typeface="Times New Roman" panose="02020603050405020304" pitchFamily="18" charset="0"/>
            </a:endParaRPr>
          </a:p>
        </p:txBody>
      </p:sp>
      <p:sp>
        <p:nvSpPr>
          <p:cNvPr id="4" name="Subtitle 3">
            <a:extLst>
              <a:ext uri="{FF2B5EF4-FFF2-40B4-BE49-F238E27FC236}">
                <a16:creationId xmlns:a16="http://schemas.microsoft.com/office/drawing/2014/main" id="{32C0CB2C-6A96-4F21-8526-A880642D05ED}"/>
              </a:ext>
            </a:extLst>
          </p:cNvPr>
          <p:cNvSpPr>
            <a:spLocks noGrp="1"/>
          </p:cNvSpPr>
          <p:nvPr>
            <p:ph type="subTitle" idx="1"/>
          </p:nvPr>
        </p:nvSpPr>
        <p:spPr>
          <a:xfrm>
            <a:off x="1155191" y="704212"/>
            <a:ext cx="6836283" cy="1209133"/>
          </a:xfrm>
        </p:spPr>
        <p:txBody>
          <a:bodyPr>
            <a:normAutofit/>
          </a:bodyPr>
          <a:lstStyle/>
          <a:p>
            <a:r>
              <a:rPr lang="en-US" sz="6000" b="1" i="1" kern="1200" spc="100" baseline="0" dirty="0">
                <a:ln/>
                <a:solidFill>
                  <a:schemeClr val="tx1">
                    <a:lumMod val="85000"/>
                    <a:lumOff val="15000"/>
                  </a:schemeClr>
                </a:solidFill>
                <a:latin typeface="Times New Roman" panose="02020603050405020304" pitchFamily="18" charset="0"/>
                <a:ea typeface="+mj-ea"/>
                <a:cs typeface="Times New Roman" panose="02020603050405020304" pitchFamily="18" charset="0"/>
              </a:rPr>
              <a:t>Capabilities</a:t>
            </a:r>
            <a:r>
              <a:rPr lang="en-US" sz="5400" b="1" i="1" kern="1200" spc="100" baseline="0" dirty="0">
                <a:ln/>
                <a:solidFill>
                  <a:schemeClr val="tx1">
                    <a:lumMod val="85000"/>
                    <a:lumOff val="15000"/>
                  </a:schemeClr>
                </a:solidFill>
                <a:latin typeface="Times New Roman" panose="02020603050405020304" pitchFamily="18" charset="0"/>
                <a:ea typeface="+mj-ea"/>
                <a:cs typeface="Times New Roman" panose="02020603050405020304" pitchFamily="18" charset="0"/>
              </a:rPr>
              <a:t>:-</a:t>
            </a:r>
            <a:endParaRPr lang="en-US" sz="5400" b="1" i="1" kern="1200" cap="none" spc="100" baseline="0" dirty="0">
              <a:ln/>
              <a:solidFill>
                <a:schemeClr val="tx1">
                  <a:lumMod val="85000"/>
                  <a:lumOff val="15000"/>
                </a:schemeClr>
              </a:solidFill>
              <a:effectLst/>
              <a:latin typeface="Times New Roman" panose="02020603050405020304" pitchFamily="18" charset="0"/>
              <a:ea typeface="+mj-ea"/>
              <a:cs typeface="Times New Roman" panose="02020603050405020304" pitchFamily="18" charset="0"/>
            </a:endParaRPr>
          </a:p>
          <a:p>
            <a:endParaRPr lang="en-US" dirty="0"/>
          </a:p>
        </p:txBody>
      </p:sp>
      <p:sp>
        <p:nvSpPr>
          <p:cNvPr id="9" name="TextBox 8">
            <a:extLst>
              <a:ext uri="{FF2B5EF4-FFF2-40B4-BE49-F238E27FC236}">
                <a16:creationId xmlns:a16="http://schemas.microsoft.com/office/drawing/2014/main" id="{CAFCB0A3-AFEA-4EB1-8E92-22678084917B}"/>
              </a:ext>
            </a:extLst>
          </p:cNvPr>
          <p:cNvSpPr txBox="1"/>
          <p:nvPr/>
        </p:nvSpPr>
        <p:spPr>
          <a:xfrm>
            <a:off x="1467612" y="1989326"/>
            <a:ext cx="8266938" cy="3200876"/>
          </a:xfrm>
          <a:prstGeom prst="rect">
            <a:avLst/>
          </a:prstGeom>
          <a:noFill/>
        </p:spPr>
        <p:txBody>
          <a:bodyPr wrap="square">
            <a:spAutoFit/>
          </a:bodyPr>
          <a:lstStyle/>
          <a:p>
            <a:pPr marL="285750" indent="-285750">
              <a:spcBef>
                <a:spcPts val="400"/>
              </a:spcBef>
              <a:spcAft>
                <a:spcPts val="400"/>
              </a:spcAft>
              <a:buFont typeface="Arial" panose="020B0604020202020204" pitchFamily="34" charset="0"/>
              <a:buChar char="•"/>
            </a:pPr>
            <a:r>
              <a:rPr lang="en-US" sz="1800" dirty="0">
                <a:solidFill>
                  <a:schemeClr val="tx1">
                    <a:lumMod val="85000"/>
                    <a:lumOff val="15000"/>
                  </a:schemeClr>
                </a:solidFill>
                <a:latin typeface="Times New Roman" panose="02020603050405020304" pitchFamily="18" charset="0"/>
                <a:cs typeface="Times New Roman" panose="02020603050405020304" pitchFamily="18" charset="0"/>
              </a:rPr>
              <a:t>It is a single place for all your rental needs.</a:t>
            </a:r>
          </a:p>
          <a:p>
            <a:pPr marL="285750" indent="-285750">
              <a:spcBef>
                <a:spcPts val="400"/>
              </a:spcBef>
              <a:spcAft>
                <a:spcPts val="400"/>
              </a:spcAft>
              <a:buFont typeface="Arial" panose="020B0604020202020204" pitchFamily="34" charset="0"/>
              <a:buChar char="•"/>
            </a:pPr>
            <a:r>
              <a:rPr lang="en-US" sz="1800" dirty="0">
                <a:solidFill>
                  <a:schemeClr val="tx1">
                    <a:lumMod val="85000"/>
                    <a:lumOff val="15000"/>
                  </a:schemeClr>
                </a:solidFill>
                <a:latin typeface="Times New Roman" panose="02020603050405020304" pitchFamily="18" charset="0"/>
                <a:cs typeface="Times New Roman" panose="02020603050405020304" pitchFamily="18" charset="0"/>
              </a:rPr>
              <a:t>Helps renter  to earn without actually putting in efforts     as side/ main income. Will act as a side income for many.</a:t>
            </a:r>
          </a:p>
          <a:p>
            <a:pPr marL="285750" indent="-285750">
              <a:spcBef>
                <a:spcPts val="400"/>
              </a:spcBef>
              <a:spcAft>
                <a:spcPts val="400"/>
              </a:spcAft>
              <a:buFont typeface="Arial" panose="020B0604020202020204" pitchFamily="34" charset="0"/>
              <a:buChar char="•"/>
            </a:pPr>
            <a:r>
              <a:rPr lang="en-US" sz="1800" dirty="0">
                <a:solidFill>
                  <a:schemeClr val="tx1">
                    <a:lumMod val="85000"/>
                    <a:lumOff val="15000"/>
                  </a:schemeClr>
                </a:solidFill>
                <a:latin typeface="Times New Roman" panose="02020603050405020304" pitchFamily="18" charset="0"/>
                <a:cs typeface="Times New Roman" panose="02020603050405020304" pitchFamily="18" charset="0"/>
              </a:rPr>
              <a:t>Help  leaser  in getting basic item  with out  actually buying the product. Will reduce the waste as people will be using an item more than what it is being used for now.</a:t>
            </a:r>
          </a:p>
          <a:p>
            <a:pPr marL="285750" indent="-285750">
              <a:spcBef>
                <a:spcPts val="400"/>
              </a:spcBef>
              <a:spcAft>
                <a:spcPts val="400"/>
              </a:spcAft>
              <a:buFont typeface="Arial" panose="020B0604020202020204" pitchFamily="34" charset="0"/>
              <a:buChar char="•"/>
            </a:pPr>
            <a:r>
              <a:rPr lang="en-US" sz="1800" dirty="0">
                <a:solidFill>
                  <a:schemeClr val="tx1">
                    <a:lumMod val="85000"/>
                    <a:lumOff val="15000"/>
                  </a:schemeClr>
                </a:solidFill>
                <a:latin typeface="Times New Roman" panose="02020603050405020304" pitchFamily="18" charset="0"/>
                <a:cs typeface="Times New Roman" panose="02020603050405020304" pitchFamily="18" charset="0"/>
              </a:rPr>
              <a:t>Will help increasing the quality of items in the market.</a:t>
            </a:r>
          </a:p>
          <a:p>
            <a:pPr marL="285750" indent="-285750">
              <a:spcBef>
                <a:spcPts val="400"/>
              </a:spcBef>
              <a:spcAft>
                <a:spcPts val="400"/>
              </a:spcAft>
              <a:buFont typeface="Arial" panose="020B0604020202020204" pitchFamily="34" charset="0"/>
              <a:buChar char="•"/>
            </a:pPr>
            <a:r>
              <a:rPr lang="en-US" sz="1800" dirty="0">
                <a:solidFill>
                  <a:schemeClr val="tx1">
                    <a:lumMod val="85000"/>
                    <a:lumOff val="15000"/>
                  </a:schemeClr>
                </a:solidFill>
                <a:latin typeface="Times New Roman" panose="02020603050405020304" pitchFamily="18" charset="0"/>
                <a:cs typeface="Times New Roman" panose="02020603050405020304" pitchFamily="18" charset="0"/>
              </a:rPr>
              <a:t>It is one of the pioneers in the rental market.</a:t>
            </a:r>
          </a:p>
          <a:p>
            <a:pPr marL="285750" indent="-285750">
              <a:spcBef>
                <a:spcPts val="400"/>
              </a:spcBef>
              <a:spcAft>
                <a:spcPts val="400"/>
              </a:spcAft>
              <a:buFont typeface="Arial" panose="020B0604020202020204" pitchFamily="34" charset="0"/>
              <a:buChar char="•"/>
            </a:pPr>
            <a:r>
              <a:rPr lang="en-US" sz="1800" dirty="0">
                <a:solidFill>
                  <a:schemeClr val="tx1">
                    <a:lumMod val="85000"/>
                    <a:lumOff val="15000"/>
                  </a:schemeClr>
                </a:solidFill>
                <a:latin typeface="Times New Roman" panose="02020603050405020304" pitchFamily="18" charset="0"/>
                <a:cs typeface="Times New Roman" panose="02020603050405020304" pitchFamily="18" charset="0"/>
              </a:rPr>
              <a:t>There is definitely a need </a:t>
            </a:r>
            <a:r>
              <a:rPr lang="en-US" dirty="0">
                <a:solidFill>
                  <a:schemeClr val="tx1">
                    <a:lumMod val="85000"/>
                    <a:lumOff val="15000"/>
                  </a:schemeClr>
                </a:solidFill>
                <a:latin typeface="Times New Roman" panose="02020603050405020304" pitchFamily="18" charset="0"/>
                <a:cs typeface="Times New Roman" panose="02020603050405020304" pitchFamily="18" charset="0"/>
              </a:rPr>
              <a:t>for</a:t>
            </a:r>
            <a:r>
              <a:rPr lang="en-US" sz="1800" dirty="0">
                <a:solidFill>
                  <a:schemeClr val="tx1">
                    <a:lumMod val="85000"/>
                    <a:lumOff val="15000"/>
                  </a:schemeClr>
                </a:solidFill>
                <a:latin typeface="Times New Roman" panose="02020603050405020304" pitchFamily="18" charset="0"/>
                <a:cs typeface="Times New Roman" panose="02020603050405020304" pitchFamily="18" charset="0"/>
              </a:rPr>
              <a:t> more rental items specially for one time use items.</a:t>
            </a:r>
          </a:p>
          <a:p>
            <a:pPr marL="285750" indent="-285750">
              <a:spcBef>
                <a:spcPts val="400"/>
              </a:spcBef>
              <a:spcAft>
                <a:spcPts val="400"/>
              </a:spcAft>
              <a:buFont typeface="Arial" panose="020B0604020202020204" pitchFamily="34" charset="0"/>
              <a:buChar char="•"/>
            </a:pPr>
            <a:r>
              <a:rPr lang="en-US" sz="1800" dirty="0">
                <a:solidFill>
                  <a:schemeClr val="tx1">
                    <a:lumMod val="85000"/>
                    <a:lumOff val="15000"/>
                  </a:schemeClr>
                </a:solidFill>
                <a:latin typeface="Times New Roman" panose="02020603050405020304" pitchFamily="18" charset="0"/>
                <a:cs typeface="Times New Roman" panose="02020603050405020304" pitchFamily="18" charset="0"/>
              </a:rPr>
              <a:t>Rental items are cheaper and better than second hand or used items.</a:t>
            </a:r>
          </a:p>
        </p:txBody>
      </p:sp>
    </p:spTree>
    <p:extLst>
      <p:ext uri="{BB962C8B-B14F-4D97-AF65-F5344CB8AC3E}">
        <p14:creationId xmlns:p14="http://schemas.microsoft.com/office/powerpoint/2010/main" val="41105740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55"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57" name="Straight Connector 56">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59" name="Rectangle 58">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4" descr="White puzzle with one red piece">
            <a:extLst>
              <a:ext uri="{FF2B5EF4-FFF2-40B4-BE49-F238E27FC236}">
                <a16:creationId xmlns:a16="http://schemas.microsoft.com/office/drawing/2014/main" id="{9AEF54FD-003E-44A7-9A4D-E902D896CB84}"/>
              </a:ext>
            </a:extLst>
          </p:cNvPr>
          <p:cNvPicPr>
            <a:picLocks noChangeAspect="1"/>
          </p:cNvPicPr>
          <p:nvPr/>
        </p:nvPicPr>
        <p:blipFill rotWithShape="1">
          <a:blip r:embed="rId2"/>
          <a:srcRect/>
          <a:stretch/>
        </p:blipFill>
        <p:spPr>
          <a:xfrm>
            <a:off x="-1" y="-39329"/>
            <a:ext cx="12191980" cy="6857990"/>
          </a:xfrm>
          <a:prstGeom prst="rect">
            <a:avLst/>
          </a:prstGeom>
        </p:spPr>
      </p:pic>
      <p:sp>
        <p:nvSpPr>
          <p:cNvPr id="61" name="Rectangle 60">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0A66886-2B3F-46A3-BA5A-270F33810737}"/>
              </a:ext>
            </a:extLst>
          </p:cNvPr>
          <p:cNvSpPr>
            <a:spLocks noGrp="1"/>
          </p:cNvSpPr>
          <p:nvPr>
            <p:ph type="title"/>
          </p:nvPr>
        </p:nvSpPr>
        <p:spPr>
          <a:xfrm>
            <a:off x="1233079" y="611949"/>
            <a:ext cx="9052560" cy="1216851"/>
          </a:xfrm>
        </p:spPr>
        <p:txBody>
          <a:bodyPr vert="horz" lIns="91440" tIns="45720" rIns="91440" bIns="45720" rtlCol="0" anchor="t">
            <a:normAutofit fontScale="90000"/>
          </a:bodyPr>
          <a:lstStyle/>
          <a:p>
            <a:r>
              <a:rPr lang="en-US" sz="6700" b="1" dirty="0">
                <a:ln/>
                <a:solidFill>
                  <a:srgbClr val="FFFFFF"/>
                </a:solidFill>
                <a:latin typeface="Times New Roman" panose="02020603050405020304" pitchFamily="18" charset="0"/>
                <a:cs typeface="Times New Roman" panose="02020603050405020304" pitchFamily="18" charset="0"/>
              </a:rPr>
              <a:t>J</a:t>
            </a:r>
            <a:r>
              <a:rPr lang="en-US" sz="6700" b="1" cap="none" dirty="0">
                <a:ln/>
                <a:solidFill>
                  <a:srgbClr val="FFFFFF"/>
                </a:solidFill>
                <a:effectLst/>
                <a:latin typeface="Times New Roman" panose="02020603050405020304" pitchFamily="18" charset="0"/>
                <a:cs typeface="Times New Roman" panose="02020603050405020304" pitchFamily="18" charset="0"/>
              </a:rPr>
              <a:t>ustification</a:t>
            </a:r>
            <a:r>
              <a:rPr lang="en-US" sz="7200" b="1" cap="none" dirty="0">
                <a:ln/>
                <a:solidFill>
                  <a:srgbClr val="FFFFFF"/>
                </a:solidFill>
                <a:effectLst/>
                <a:latin typeface="Times New Roman" panose="02020603050405020304" pitchFamily="18" charset="0"/>
                <a:cs typeface="Times New Roman" panose="02020603050405020304" pitchFamily="18" charset="0"/>
              </a:rPr>
              <a:t>:-</a:t>
            </a:r>
            <a:br>
              <a:rPr lang="en-US" sz="7200" b="1" cap="none" dirty="0">
                <a:ln/>
                <a:solidFill>
                  <a:srgbClr val="FFFFFF"/>
                </a:solidFill>
                <a:effectLst/>
              </a:rPr>
            </a:br>
            <a:br>
              <a:rPr lang="en-US" sz="7200" b="1" cap="none" dirty="0">
                <a:ln/>
                <a:solidFill>
                  <a:srgbClr val="FFFFFF"/>
                </a:solidFill>
                <a:effectLst/>
              </a:rPr>
            </a:br>
            <a:endParaRPr lang="en-US" sz="7200" dirty="0">
              <a:solidFill>
                <a:srgbClr val="FFFFFF"/>
              </a:solidFill>
            </a:endParaRPr>
          </a:p>
        </p:txBody>
      </p:sp>
      <p:cxnSp>
        <p:nvCxnSpPr>
          <p:cNvPr id="63" name="Straight Connector 62">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65"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38" name="TextBox 37">
            <a:extLst>
              <a:ext uri="{FF2B5EF4-FFF2-40B4-BE49-F238E27FC236}">
                <a16:creationId xmlns:a16="http://schemas.microsoft.com/office/drawing/2014/main" id="{22DE5B77-ABB9-411F-BD76-EC3569C69F74}"/>
              </a:ext>
            </a:extLst>
          </p:cNvPr>
          <p:cNvSpPr txBox="1"/>
          <p:nvPr/>
        </p:nvSpPr>
        <p:spPr>
          <a:xfrm>
            <a:off x="1696054" y="1828800"/>
            <a:ext cx="9150855" cy="3785652"/>
          </a:xfrm>
          <a:prstGeom prst="rect">
            <a:avLst/>
          </a:prstGeom>
          <a:noFill/>
        </p:spPr>
        <p:txBody>
          <a:bodyPr wrap="square">
            <a:spAutoFit/>
          </a:bodyPr>
          <a:lstStyle/>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The fundamental idea is to bring two persons (renter &amp; leaser) together to share resources and make money.</a:t>
            </a:r>
          </a:p>
          <a:p>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In terms of application, our website is similar to Facebook's marketplace and an Indian website named OLX(sell used products), but our website is different in its applicability (rent products )</a:t>
            </a:r>
          </a:p>
          <a:p>
            <a:pPr marL="342900" indent="-342900">
              <a:buFont typeface="Arial" panose="020B0604020202020204" pitchFamily="34" charset="0"/>
              <a:buChar char="•"/>
            </a:pPr>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There are thousands of products and items which after some time collect dust  at our warehouses, which our website </a:t>
            </a:r>
            <a:r>
              <a:rPr lang="en-US" sz="2000" b="0" i="0" dirty="0">
                <a:solidFill>
                  <a:schemeClr val="bg1">
                    <a:lumMod val="95000"/>
                  </a:schemeClr>
                </a:solidFill>
                <a:effectLst/>
                <a:latin typeface="Times New Roman" panose="02020603050405020304" pitchFamily="18" charset="0"/>
                <a:cs typeface="Times New Roman" panose="02020603050405020304" pitchFamily="18" charset="0"/>
              </a:rPr>
              <a:t>make use of those products</a:t>
            </a:r>
            <a:r>
              <a:rPr lang="en-US" sz="2000" dirty="0">
                <a:solidFill>
                  <a:schemeClr val="bg1">
                    <a:lumMod val="95000"/>
                  </a:schemeClr>
                </a:solidFill>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The app creates a bridge between such people and helps a person rent an item that is unwanted for someone else.</a:t>
            </a:r>
            <a:endParaRPr lang="en-US" sz="2000" dirty="0">
              <a:solidFill>
                <a:schemeClr val="bg1">
                  <a:lumMod val="9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8847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19"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21" name="Straight Connector 2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Graph">
            <a:extLst>
              <a:ext uri="{FF2B5EF4-FFF2-40B4-BE49-F238E27FC236}">
                <a16:creationId xmlns:a16="http://schemas.microsoft.com/office/drawing/2014/main" id="{0D0A2C09-F99B-4460-8663-262EE5CD2593}"/>
              </a:ext>
            </a:extLst>
          </p:cNvPr>
          <p:cNvPicPr>
            <a:picLocks noChangeAspect="1"/>
          </p:cNvPicPr>
          <p:nvPr/>
        </p:nvPicPr>
        <p:blipFill rotWithShape="1">
          <a:blip r:embed="rId2"/>
          <a:srcRect t="3981" b="6019"/>
          <a:stretch/>
        </p:blipFill>
        <p:spPr>
          <a:xfrm>
            <a:off x="20" y="10"/>
            <a:ext cx="12191980" cy="6857990"/>
          </a:xfrm>
          <a:prstGeom prst="rect">
            <a:avLst/>
          </a:prstGeom>
        </p:spPr>
      </p:pic>
      <p:sp>
        <p:nvSpPr>
          <p:cNvPr id="25" name="Rectangle 24">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25482F1F-982F-40DB-AD3C-65564CECC28D}"/>
              </a:ext>
            </a:extLst>
          </p:cNvPr>
          <p:cNvSpPr>
            <a:spLocks noGrp="1"/>
          </p:cNvSpPr>
          <p:nvPr>
            <p:ph type="title"/>
          </p:nvPr>
        </p:nvSpPr>
        <p:spPr>
          <a:xfrm>
            <a:off x="1117092" y="628650"/>
            <a:ext cx="9052560" cy="1333793"/>
          </a:xfrm>
          <a:prstGeom prst="rect">
            <a:avLst/>
          </a:prstGeom>
        </p:spPr>
        <p:txBody>
          <a:bodyPr vert="horz" lIns="91440" tIns="45720" rIns="91440" bIns="45720" rtlCol="0" anchor="t">
            <a:normAutofit/>
            <a:scene3d>
              <a:camera prst="orthographicFront"/>
              <a:lightRig rig="soft" dir="t">
                <a:rot lat="0" lon="0" rev="15600000"/>
              </a:lightRig>
            </a:scene3d>
            <a:sp3d extrusionH="57150" prstMaterial="softEdge">
              <a:bevelT w="25400" h="38100"/>
            </a:sp3d>
          </a:bodyPr>
          <a:lstStyle/>
          <a:p>
            <a:r>
              <a:rPr lang="en-US" sz="6600" b="1" dirty="0">
                <a:ln/>
                <a:solidFill>
                  <a:srgbClr val="FFFFFF"/>
                </a:solidFill>
                <a:latin typeface="Times New Roman" panose="02020603050405020304" pitchFamily="18" charset="0"/>
                <a:cs typeface="Times New Roman" panose="02020603050405020304" pitchFamily="18" charset="0"/>
              </a:rPr>
              <a:t>C</a:t>
            </a:r>
            <a:r>
              <a:rPr lang="en-US" sz="6600" b="1" cap="none" dirty="0">
                <a:ln/>
                <a:solidFill>
                  <a:srgbClr val="FFFFFF"/>
                </a:solidFill>
                <a:effectLst/>
                <a:latin typeface="Times New Roman" panose="02020603050405020304" pitchFamily="18" charset="0"/>
                <a:cs typeface="Times New Roman" panose="02020603050405020304" pitchFamily="18" charset="0"/>
              </a:rPr>
              <a:t>urrent Status:-</a:t>
            </a:r>
          </a:p>
        </p:txBody>
      </p:sp>
      <p:cxnSp>
        <p:nvCxnSpPr>
          <p:cNvPr id="27" name="Straight Connector 26">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29"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16" name="TextBox 15">
            <a:extLst>
              <a:ext uri="{FF2B5EF4-FFF2-40B4-BE49-F238E27FC236}">
                <a16:creationId xmlns:a16="http://schemas.microsoft.com/office/drawing/2014/main" id="{536FEFE0-EB68-4B31-8BB7-FB5711B6007E}"/>
              </a:ext>
            </a:extLst>
          </p:cNvPr>
          <p:cNvSpPr txBox="1"/>
          <p:nvPr/>
        </p:nvSpPr>
        <p:spPr>
          <a:xfrm>
            <a:off x="1535536" y="1855676"/>
            <a:ext cx="9441295" cy="2554545"/>
          </a:xfrm>
          <a:prstGeom prst="rect">
            <a:avLst/>
          </a:prstGeom>
          <a:noFill/>
        </p:spPr>
        <p:txBody>
          <a:bodyPr wrap="square">
            <a:spAutoFit/>
          </a:bodyPr>
          <a:lstStyle/>
          <a:p>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The project as per the proposed plan has been implemented successfully.</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Google firebase platform and database has been used.</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We have used firebase platform and not purchased Domain name and servers for hosting presently.</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Item classification has been done correctly.</a:t>
            </a:r>
          </a:p>
          <a:p>
            <a:pPr marL="285750" indent="-285750">
              <a:buFont typeface="Arial" panose="020B0604020202020204" pitchFamily="34" charset="0"/>
              <a:buChar char="•"/>
            </a:pPr>
            <a:r>
              <a:rPr lang="en-IN" sz="2000" dirty="0">
                <a:solidFill>
                  <a:schemeClr val="bg1"/>
                </a:solidFill>
                <a:latin typeface="Times New Roman" panose="02020603050405020304" pitchFamily="18" charset="0"/>
                <a:cs typeface="Times New Roman" panose="02020603050405020304" pitchFamily="18" charset="0"/>
              </a:rPr>
              <a:t>Security of user data has been taken care of by using industry leading google enhanced security.</a:t>
            </a:r>
          </a:p>
        </p:txBody>
      </p:sp>
    </p:spTree>
    <p:extLst>
      <p:ext uri="{BB962C8B-B14F-4D97-AF65-F5344CB8AC3E}">
        <p14:creationId xmlns:p14="http://schemas.microsoft.com/office/powerpoint/2010/main" val="947001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29"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30" name="Straight Connector 1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31" name="Rectangle 1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4" descr="Graphs on a display with reflection of office">
            <a:extLst>
              <a:ext uri="{FF2B5EF4-FFF2-40B4-BE49-F238E27FC236}">
                <a16:creationId xmlns:a16="http://schemas.microsoft.com/office/drawing/2014/main" id="{33ADBFBF-0CA1-40FF-9A41-3896595C41F8}"/>
              </a:ext>
            </a:extLst>
          </p:cNvPr>
          <p:cNvPicPr>
            <a:picLocks noChangeAspect="1"/>
          </p:cNvPicPr>
          <p:nvPr/>
        </p:nvPicPr>
        <p:blipFill rotWithShape="1">
          <a:blip r:embed="rId2"/>
          <a:srcRect t="9313" b="6418"/>
          <a:stretch/>
        </p:blipFill>
        <p:spPr>
          <a:xfrm>
            <a:off x="-1" y="0"/>
            <a:ext cx="12191980" cy="6857990"/>
          </a:xfrm>
          <a:prstGeom prst="rect">
            <a:avLst/>
          </a:prstGeom>
        </p:spPr>
      </p:pic>
      <p:sp>
        <p:nvSpPr>
          <p:cNvPr id="33" name="Rectangle 14">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904DA24-8A79-4EC0-9022-39B19670E53A}"/>
              </a:ext>
            </a:extLst>
          </p:cNvPr>
          <p:cNvSpPr>
            <a:spLocks noGrp="1"/>
          </p:cNvSpPr>
          <p:nvPr>
            <p:ph type="title"/>
          </p:nvPr>
        </p:nvSpPr>
        <p:spPr>
          <a:xfrm>
            <a:off x="1098042" y="529883"/>
            <a:ext cx="9052560" cy="1622767"/>
          </a:xfrm>
        </p:spPr>
        <p:txBody>
          <a:bodyPr vert="horz" lIns="91440" tIns="45720" rIns="91440" bIns="45720" rtlCol="0" anchor="t">
            <a:normAutofit fontScale="90000"/>
          </a:bodyPr>
          <a:lstStyle/>
          <a:p>
            <a:r>
              <a:rPr lang="en-US" sz="6600" b="1" cap="none" dirty="0">
                <a:ln/>
                <a:solidFill>
                  <a:srgbClr val="FFFFFF"/>
                </a:solidFill>
                <a:effectLst/>
                <a:latin typeface="Times New Roman" panose="02020603050405020304" pitchFamily="18" charset="0"/>
                <a:cs typeface="Times New Roman" panose="02020603050405020304" pitchFamily="18" charset="0"/>
              </a:rPr>
              <a:t>Business model &amp; </a:t>
            </a:r>
            <a:r>
              <a:rPr lang="en-US" sz="6600" b="1" dirty="0">
                <a:ln/>
                <a:solidFill>
                  <a:srgbClr val="FFFFFF"/>
                </a:solidFill>
                <a:latin typeface="Times New Roman" panose="02020603050405020304" pitchFamily="18" charset="0"/>
                <a:cs typeface="Times New Roman" panose="02020603050405020304" pitchFamily="18" charset="0"/>
              </a:rPr>
              <a:t>M</a:t>
            </a:r>
            <a:r>
              <a:rPr lang="en-US" sz="6600" b="1" cap="none" dirty="0">
                <a:ln/>
                <a:solidFill>
                  <a:srgbClr val="FFFFFF"/>
                </a:solidFill>
                <a:effectLst/>
                <a:latin typeface="Times New Roman" panose="02020603050405020304" pitchFamily="18" charset="0"/>
                <a:cs typeface="Times New Roman" panose="02020603050405020304" pitchFamily="18" charset="0"/>
              </a:rPr>
              <a:t>aking money:-</a:t>
            </a:r>
            <a:br>
              <a:rPr lang="en-US" sz="6100" b="1" cap="none" dirty="0">
                <a:ln/>
                <a:solidFill>
                  <a:srgbClr val="FFFFFF"/>
                </a:solidFill>
                <a:effectLst/>
              </a:rPr>
            </a:br>
            <a:endParaRPr lang="en-US" sz="6100" dirty="0">
              <a:solidFill>
                <a:srgbClr val="FFFFFF"/>
              </a:solidFill>
            </a:endParaRPr>
          </a:p>
        </p:txBody>
      </p:sp>
      <p:cxnSp>
        <p:nvCxnSpPr>
          <p:cNvPr id="34" name="Straight Connector 16">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35"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8" name="TextBox 27">
            <a:extLst>
              <a:ext uri="{FF2B5EF4-FFF2-40B4-BE49-F238E27FC236}">
                <a16:creationId xmlns:a16="http://schemas.microsoft.com/office/drawing/2014/main" id="{D3DB56A8-DBA2-462F-A0A0-22E2951C4775}"/>
              </a:ext>
            </a:extLst>
          </p:cNvPr>
          <p:cNvSpPr txBox="1"/>
          <p:nvPr/>
        </p:nvSpPr>
        <p:spPr>
          <a:xfrm>
            <a:off x="1605248" y="2682533"/>
            <a:ext cx="8038147" cy="3539430"/>
          </a:xfrm>
          <a:prstGeom prst="rect">
            <a:avLst/>
          </a:prstGeom>
          <a:noFill/>
        </p:spPr>
        <p:txBody>
          <a:bodyPr wrap="square">
            <a:spAutoFit/>
          </a:bodyPr>
          <a:lstStyle/>
          <a:p>
            <a:r>
              <a:rPr lang="en-US" sz="2000" dirty="0">
                <a:solidFill>
                  <a:schemeClr val="bg1">
                    <a:lumMod val="95000"/>
                  </a:schemeClr>
                </a:solidFill>
                <a:latin typeface="Times New Roman" panose="02020603050405020304" pitchFamily="18" charset="0"/>
                <a:cs typeface="Times New Roman" panose="02020603050405020304" pitchFamily="18" charset="0"/>
              </a:rPr>
              <a:t>Affordability is our target market. Renters of goods.</a:t>
            </a:r>
          </a:p>
          <a:p>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r>
              <a:rPr lang="en-US" sz="2000" dirty="0">
                <a:solidFill>
                  <a:schemeClr val="bg1">
                    <a:lumMod val="95000"/>
                  </a:schemeClr>
                </a:solidFill>
                <a:latin typeface="Times New Roman" panose="02020603050405020304" pitchFamily="18" charset="0"/>
                <a:cs typeface="Times New Roman" panose="02020603050405020304" pitchFamily="18" charset="0"/>
              </a:rPr>
              <a:t>Our website makes money from subscriptions. It includes three categories</a:t>
            </a:r>
          </a:p>
          <a:p>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Free (contains ads and postings have no priority)</a:t>
            </a:r>
          </a:p>
          <a:p>
            <a:pPr marL="342900" indent="-342900">
              <a:buFont typeface="Arial" panose="020B0604020202020204" pitchFamily="34" charset="0"/>
              <a:buChar char="•"/>
            </a:pPr>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Premium(giving the user priority so that their product is featured first when a user searches for that category)</a:t>
            </a:r>
          </a:p>
          <a:p>
            <a:pPr marL="342900" indent="-342900">
              <a:buFont typeface="Arial" panose="020B0604020202020204" pitchFamily="34" charset="0"/>
              <a:buChar char="•"/>
            </a:pPr>
            <a:endParaRPr lang="en-US" sz="2000" dirty="0">
              <a:solidFill>
                <a:schemeClr val="bg1">
                  <a:lumMod val="95000"/>
                </a:schemeClr>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solidFill>
                  <a:schemeClr val="bg1">
                    <a:lumMod val="95000"/>
                  </a:schemeClr>
                </a:solidFill>
                <a:latin typeface="Times New Roman" panose="02020603050405020304" pitchFamily="18" charset="0"/>
                <a:cs typeface="Times New Roman" panose="02020603050405020304" pitchFamily="18" charset="0"/>
              </a:rPr>
              <a:t>Ultra(merchants that already lease out products in their stores)</a:t>
            </a:r>
          </a:p>
          <a:p>
            <a:pPr marL="342900" indent="-342900">
              <a:buFont typeface="Arial" panose="020B0604020202020204" pitchFamily="34" charset="0"/>
              <a:buChar char="•"/>
            </a:pPr>
            <a:endParaRPr lang="en-US" sz="2400" dirty="0">
              <a:solidFill>
                <a:schemeClr val="bg1">
                  <a:lumMod val="95000"/>
                </a:schemeClr>
              </a:solidFill>
            </a:endParaRPr>
          </a:p>
        </p:txBody>
      </p:sp>
    </p:spTree>
    <p:extLst>
      <p:ext uri="{BB962C8B-B14F-4D97-AF65-F5344CB8AC3E}">
        <p14:creationId xmlns:p14="http://schemas.microsoft.com/office/powerpoint/2010/main" val="4197459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6"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7" name="Straight Connector 1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8" name="Rectangle 1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4" descr="Skydivers make a formation above the clouds">
            <a:extLst>
              <a:ext uri="{FF2B5EF4-FFF2-40B4-BE49-F238E27FC236}">
                <a16:creationId xmlns:a16="http://schemas.microsoft.com/office/drawing/2014/main" id="{2A026AA0-6346-4A75-8179-F9A9371D6235}"/>
              </a:ext>
            </a:extLst>
          </p:cNvPr>
          <p:cNvPicPr>
            <a:picLocks noChangeAspect="1"/>
          </p:cNvPicPr>
          <p:nvPr/>
        </p:nvPicPr>
        <p:blipFill rotWithShape="1">
          <a:blip r:embed="rId2"/>
          <a:srcRect b="15730"/>
          <a:stretch/>
        </p:blipFill>
        <p:spPr>
          <a:xfrm>
            <a:off x="20" y="0"/>
            <a:ext cx="12191980" cy="6857990"/>
          </a:xfrm>
          <a:prstGeom prst="rect">
            <a:avLst/>
          </a:prstGeom>
        </p:spPr>
      </p:pic>
      <p:sp>
        <p:nvSpPr>
          <p:cNvPr id="12" name="Rectangle 14">
            <a:extLst>
              <a:ext uri="{FF2B5EF4-FFF2-40B4-BE49-F238E27FC236}">
                <a16:creationId xmlns:a16="http://schemas.microsoft.com/office/drawing/2014/main" id="{9FBB9AF1-CE92-475C-A47B-5FC32922B3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0"/>
            <a:ext cx="12191999" cy="6858000"/>
          </a:xfrm>
          <a:prstGeom prst="rect">
            <a:avLst/>
          </a:prstGeom>
          <a:gradFill flip="none" rotWithShape="1">
            <a:gsLst>
              <a:gs pos="100000">
                <a:srgbClr val="000000">
                  <a:alpha val="0"/>
                </a:srgbClr>
              </a:gs>
              <a:gs pos="30000">
                <a:srgbClr val="000000"/>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08D07B4-35F4-4752-BA95-4442E232FD3F}"/>
              </a:ext>
            </a:extLst>
          </p:cNvPr>
          <p:cNvSpPr>
            <a:spLocks noGrp="1"/>
          </p:cNvSpPr>
          <p:nvPr>
            <p:ph type="title"/>
          </p:nvPr>
        </p:nvSpPr>
        <p:spPr>
          <a:xfrm>
            <a:off x="1036112" y="150853"/>
            <a:ext cx="9052560" cy="1596682"/>
          </a:xfrm>
        </p:spPr>
        <p:txBody>
          <a:bodyPr vert="horz" lIns="91440" tIns="45720" rIns="91440" bIns="45720" rtlCol="0" anchor="t">
            <a:normAutofit fontScale="90000"/>
          </a:bodyPr>
          <a:lstStyle/>
          <a:p>
            <a:r>
              <a:rPr lang="en-US" sz="4900" b="1" cap="none" dirty="0">
                <a:ln/>
                <a:solidFill>
                  <a:srgbClr val="FFFFFF"/>
                </a:solidFill>
                <a:effectLst/>
                <a:latin typeface="Times New Roman" panose="02020603050405020304" pitchFamily="18" charset="0"/>
                <a:cs typeface="Times New Roman" panose="02020603050405020304" pitchFamily="18" charset="0"/>
              </a:rPr>
              <a:t>Team Member Expertise and Contributions :-</a:t>
            </a:r>
            <a:br>
              <a:rPr lang="en-US" sz="6700" b="1" cap="none" dirty="0">
                <a:ln/>
                <a:solidFill>
                  <a:srgbClr val="FFFFFF"/>
                </a:solidFill>
                <a:effectLst/>
              </a:rPr>
            </a:br>
            <a:endParaRPr lang="en-US" sz="6700" dirty="0">
              <a:solidFill>
                <a:srgbClr val="FFFFFF"/>
              </a:solidFill>
            </a:endParaRPr>
          </a:p>
        </p:txBody>
      </p:sp>
      <p:cxnSp>
        <p:nvCxnSpPr>
          <p:cNvPr id="14" name="Straight Connector 16">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16"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pic>
        <p:nvPicPr>
          <p:cNvPr id="18" name="Picture 17">
            <a:extLst>
              <a:ext uri="{FF2B5EF4-FFF2-40B4-BE49-F238E27FC236}">
                <a16:creationId xmlns:a16="http://schemas.microsoft.com/office/drawing/2014/main" id="{42332790-134D-4EE8-B675-4483ED4B5609}"/>
              </a:ext>
            </a:extLst>
          </p:cNvPr>
          <p:cNvPicPr>
            <a:picLocks noChangeAspect="1"/>
          </p:cNvPicPr>
          <p:nvPr/>
        </p:nvPicPr>
        <p:blipFill>
          <a:blip r:embed="rId3"/>
          <a:stretch>
            <a:fillRect/>
          </a:stretch>
        </p:blipFill>
        <p:spPr>
          <a:xfrm>
            <a:off x="1193292" y="1994655"/>
            <a:ext cx="1299835" cy="1291591"/>
          </a:xfrm>
          <a:prstGeom prst="rect">
            <a:avLst/>
          </a:prstGeom>
        </p:spPr>
      </p:pic>
      <p:pic>
        <p:nvPicPr>
          <p:cNvPr id="20" name="Picture 19">
            <a:extLst>
              <a:ext uri="{FF2B5EF4-FFF2-40B4-BE49-F238E27FC236}">
                <a16:creationId xmlns:a16="http://schemas.microsoft.com/office/drawing/2014/main" id="{6E091AB8-A43B-490F-897F-B46CBEAF7BF5}"/>
              </a:ext>
            </a:extLst>
          </p:cNvPr>
          <p:cNvPicPr>
            <a:picLocks noChangeAspect="1"/>
          </p:cNvPicPr>
          <p:nvPr/>
        </p:nvPicPr>
        <p:blipFill>
          <a:blip r:embed="rId4"/>
          <a:stretch>
            <a:fillRect/>
          </a:stretch>
        </p:blipFill>
        <p:spPr>
          <a:xfrm>
            <a:off x="1193292" y="4319759"/>
            <a:ext cx="1299834" cy="1452391"/>
          </a:xfrm>
          <a:prstGeom prst="rect">
            <a:avLst/>
          </a:prstGeom>
        </p:spPr>
      </p:pic>
      <p:pic>
        <p:nvPicPr>
          <p:cNvPr id="22" name="Picture 21">
            <a:extLst>
              <a:ext uri="{FF2B5EF4-FFF2-40B4-BE49-F238E27FC236}">
                <a16:creationId xmlns:a16="http://schemas.microsoft.com/office/drawing/2014/main" id="{DA5DF7A4-59E8-4F74-8BCC-155A82320E16}"/>
              </a:ext>
            </a:extLst>
          </p:cNvPr>
          <p:cNvPicPr>
            <a:picLocks noChangeAspect="1"/>
          </p:cNvPicPr>
          <p:nvPr/>
        </p:nvPicPr>
        <p:blipFill>
          <a:blip r:embed="rId5"/>
          <a:stretch>
            <a:fillRect/>
          </a:stretch>
        </p:blipFill>
        <p:spPr>
          <a:xfrm>
            <a:off x="4837618" y="4319759"/>
            <a:ext cx="1358144" cy="1452391"/>
          </a:xfrm>
          <a:prstGeom prst="rect">
            <a:avLst/>
          </a:prstGeom>
        </p:spPr>
      </p:pic>
      <p:pic>
        <p:nvPicPr>
          <p:cNvPr id="23" name="Picture 22">
            <a:extLst>
              <a:ext uri="{FF2B5EF4-FFF2-40B4-BE49-F238E27FC236}">
                <a16:creationId xmlns:a16="http://schemas.microsoft.com/office/drawing/2014/main" id="{C5ACE509-200E-4A07-921F-2C07CBFEB0BF}"/>
              </a:ext>
            </a:extLst>
          </p:cNvPr>
          <p:cNvPicPr>
            <a:picLocks noChangeAspect="1"/>
          </p:cNvPicPr>
          <p:nvPr/>
        </p:nvPicPr>
        <p:blipFill>
          <a:blip r:embed="rId6"/>
          <a:stretch>
            <a:fillRect/>
          </a:stretch>
        </p:blipFill>
        <p:spPr>
          <a:xfrm>
            <a:off x="8407449" y="1994655"/>
            <a:ext cx="1299836" cy="1291470"/>
          </a:xfrm>
          <a:prstGeom prst="rect">
            <a:avLst/>
          </a:prstGeom>
        </p:spPr>
      </p:pic>
      <p:pic>
        <p:nvPicPr>
          <p:cNvPr id="24" name="Picture 23" descr="A child taking a selfie&#10;&#10;Description automatically generated">
            <a:extLst>
              <a:ext uri="{FF2B5EF4-FFF2-40B4-BE49-F238E27FC236}">
                <a16:creationId xmlns:a16="http://schemas.microsoft.com/office/drawing/2014/main" id="{70444B4C-F4AE-4BD6-9460-328E7B36BA49}"/>
              </a:ext>
            </a:extLst>
          </p:cNvPr>
          <p:cNvPicPr>
            <a:picLocks noChangeAspect="1"/>
          </p:cNvPicPr>
          <p:nvPr/>
        </p:nvPicPr>
        <p:blipFill rotWithShape="1">
          <a:blip r:embed="rId7">
            <a:extLst>
              <a:ext uri="{28A0092B-C50C-407E-A947-70E740481C1C}">
                <a14:useLocalDpi xmlns:a14="http://schemas.microsoft.com/office/drawing/2010/main" val="0"/>
              </a:ext>
            </a:extLst>
          </a:blip>
          <a:srcRect t="4602" b="15754"/>
          <a:stretch/>
        </p:blipFill>
        <p:spPr>
          <a:xfrm>
            <a:off x="4837618" y="1994655"/>
            <a:ext cx="1358143" cy="1291470"/>
          </a:xfrm>
          <a:prstGeom prst="rect">
            <a:avLst/>
          </a:prstGeom>
        </p:spPr>
      </p:pic>
      <p:sp>
        <p:nvSpPr>
          <p:cNvPr id="26" name="TextBox 25">
            <a:extLst>
              <a:ext uri="{FF2B5EF4-FFF2-40B4-BE49-F238E27FC236}">
                <a16:creationId xmlns:a16="http://schemas.microsoft.com/office/drawing/2014/main" id="{5CBE8737-293C-4980-A750-8CF692647683}"/>
              </a:ext>
            </a:extLst>
          </p:cNvPr>
          <p:cNvSpPr txBox="1"/>
          <p:nvPr/>
        </p:nvSpPr>
        <p:spPr>
          <a:xfrm>
            <a:off x="2643709" y="1994655"/>
            <a:ext cx="1990974" cy="1384995"/>
          </a:xfrm>
          <a:prstGeom prst="rect">
            <a:avLst/>
          </a:prstGeom>
          <a:noFill/>
        </p:spPr>
        <p:txBody>
          <a:bodyPr wrap="square">
            <a:spAutoFit/>
          </a:bodyPr>
          <a:lstStyle/>
          <a:p>
            <a:r>
              <a:rPr lang="en-US" sz="1400" dirty="0">
                <a:solidFill>
                  <a:schemeClr val="bg1"/>
                </a:solidFill>
                <a:latin typeface="Times New Roman" panose="02020603050405020304" pitchFamily="18" charset="0"/>
                <a:cs typeface="Times New Roman" panose="02020603050405020304" pitchFamily="18" charset="0"/>
              </a:rPr>
              <a:t>Expertise in technology, coding and finds innovative solutions to any problems.</a:t>
            </a:r>
          </a:p>
          <a:p>
            <a:r>
              <a:rPr lang="en-US" sz="1400" dirty="0">
                <a:solidFill>
                  <a:schemeClr val="bg1"/>
                </a:solidFill>
                <a:latin typeface="Times New Roman" panose="02020603050405020304" pitchFamily="18" charset="0"/>
                <a:cs typeface="Times New Roman" panose="02020603050405020304" pitchFamily="18" charset="0"/>
              </a:rPr>
              <a:t>Experience of 1.5 years as Software developer</a:t>
            </a:r>
            <a:endParaRPr lang="en-IN" sz="1400" dirty="0">
              <a:solidFill>
                <a:schemeClr val="bg1"/>
              </a:solidFill>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id="{BF49DC94-ED3D-4498-BC35-244767F7C9A8}"/>
              </a:ext>
            </a:extLst>
          </p:cNvPr>
          <p:cNvSpPr txBox="1"/>
          <p:nvPr/>
        </p:nvSpPr>
        <p:spPr>
          <a:xfrm>
            <a:off x="6327626" y="2031882"/>
            <a:ext cx="1947957" cy="1169551"/>
          </a:xfrm>
          <a:prstGeom prst="rect">
            <a:avLst/>
          </a:prstGeom>
          <a:noFill/>
        </p:spPr>
        <p:txBody>
          <a:bodyPr wrap="square">
            <a:spAutoFit/>
          </a:bodyPr>
          <a:lstStyle/>
          <a:p>
            <a:r>
              <a:rPr lang="en-US" sz="1400" dirty="0">
                <a:solidFill>
                  <a:schemeClr val="bg1"/>
                </a:solidFill>
                <a:latin typeface="Times New Roman" panose="02020603050405020304" pitchFamily="18" charset="0"/>
                <a:cs typeface="Times New Roman" panose="02020603050405020304" pitchFamily="18" charset="0"/>
              </a:rPr>
              <a:t>Deals with business related issues and performs design.</a:t>
            </a:r>
          </a:p>
          <a:p>
            <a:r>
              <a:rPr lang="en-US" sz="1400" dirty="0">
                <a:solidFill>
                  <a:schemeClr val="bg1"/>
                </a:solidFill>
                <a:latin typeface="Times New Roman" panose="02020603050405020304" pitchFamily="18" charset="0"/>
                <a:cs typeface="Times New Roman" panose="02020603050405020304" pitchFamily="18" charset="0"/>
              </a:rPr>
              <a:t>1 year experience as Business Analyst</a:t>
            </a:r>
            <a:endParaRPr lang="en-IN" sz="1400" dirty="0">
              <a:solidFill>
                <a:schemeClr val="bg1"/>
              </a:solidFill>
              <a:latin typeface="Times New Roman" panose="02020603050405020304" pitchFamily="18" charset="0"/>
              <a:cs typeface="Times New Roman" panose="02020603050405020304" pitchFamily="18" charset="0"/>
            </a:endParaRPr>
          </a:p>
        </p:txBody>
      </p:sp>
      <p:sp>
        <p:nvSpPr>
          <p:cNvPr id="30" name="TextBox 29">
            <a:extLst>
              <a:ext uri="{FF2B5EF4-FFF2-40B4-BE49-F238E27FC236}">
                <a16:creationId xmlns:a16="http://schemas.microsoft.com/office/drawing/2014/main" id="{B546F77C-848B-4370-8050-EA547D6C7A3C}"/>
              </a:ext>
            </a:extLst>
          </p:cNvPr>
          <p:cNvSpPr txBox="1"/>
          <p:nvPr/>
        </p:nvSpPr>
        <p:spPr>
          <a:xfrm>
            <a:off x="6318739" y="4445330"/>
            <a:ext cx="1739411" cy="1600438"/>
          </a:xfrm>
          <a:prstGeom prst="rect">
            <a:avLst/>
          </a:prstGeom>
          <a:noFill/>
        </p:spPr>
        <p:txBody>
          <a:bodyPr wrap="square">
            <a:spAutoFit/>
          </a:bodyPr>
          <a:lstStyle/>
          <a:p>
            <a:r>
              <a:rPr lang="en-US" sz="1400" dirty="0">
                <a:solidFill>
                  <a:schemeClr val="bg1"/>
                </a:solidFill>
                <a:latin typeface="Times New Roman" panose="02020603050405020304" pitchFamily="18" charset="0"/>
                <a:cs typeface="Times New Roman" panose="02020603050405020304" pitchFamily="18" charset="0"/>
              </a:rPr>
              <a:t>Deals with asset acquiring and to maintain a constant flow of development</a:t>
            </a:r>
          </a:p>
          <a:p>
            <a:r>
              <a:rPr lang="en-US" sz="1400" dirty="0">
                <a:solidFill>
                  <a:schemeClr val="bg1"/>
                </a:solidFill>
                <a:latin typeface="Times New Roman" panose="02020603050405020304" pitchFamily="18" charset="0"/>
                <a:cs typeface="Times New Roman" panose="02020603050405020304" pitchFamily="18" charset="0"/>
              </a:rPr>
              <a:t>6 months </a:t>
            </a:r>
            <a:r>
              <a:rPr lang="en-US" sz="1400">
                <a:solidFill>
                  <a:schemeClr val="bg1"/>
                </a:solidFill>
                <a:latin typeface="Times New Roman" panose="02020603050405020304" pitchFamily="18" charset="0"/>
                <a:cs typeface="Times New Roman" panose="02020603050405020304" pitchFamily="18" charset="0"/>
              </a:rPr>
              <a:t>experience as IT </a:t>
            </a:r>
            <a:r>
              <a:rPr lang="en-US" sz="1400" dirty="0">
                <a:solidFill>
                  <a:schemeClr val="bg1"/>
                </a:solidFill>
                <a:latin typeface="Times New Roman" panose="02020603050405020304" pitchFamily="18" charset="0"/>
                <a:cs typeface="Times New Roman" panose="02020603050405020304" pitchFamily="18" charset="0"/>
              </a:rPr>
              <a:t>Designer</a:t>
            </a:r>
            <a:endParaRPr lang="en-US" sz="1400" dirty="0">
              <a:solidFill>
                <a:schemeClr val="bg1"/>
              </a:solidFill>
            </a:endParaRPr>
          </a:p>
          <a:p>
            <a:endParaRPr lang="en-IN" sz="1400" dirty="0">
              <a:solidFill>
                <a:schemeClr val="bg1"/>
              </a:solidFill>
            </a:endParaRPr>
          </a:p>
        </p:txBody>
      </p:sp>
      <p:sp>
        <p:nvSpPr>
          <p:cNvPr id="32" name="TextBox 31">
            <a:extLst>
              <a:ext uri="{FF2B5EF4-FFF2-40B4-BE49-F238E27FC236}">
                <a16:creationId xmlns:a16="http://schemas.microsoft.com/office/drawing/2014/main" id="{3B2F65CD-1328-4C0B-BE5F-F2B850061BF6}"/>
              </a:ext>
            </a:extLst>
          </p:cNvPr>
          <p:cNvSpPr txBox="1"/>
          <p:nvPr/>
        </p:nvSpPr>
        <p:spPr>
          <a:xfrm>
            <a:off x="2674386" y="4445330"/>
            <a:ext cx="1990974" cy="1600438"/>
          </a:xfrm>
          <a:prstGeom prst="rect">
            <a:avLst/>
          </a:prstGeom>
          <a:noFill/>
        </p:spPr>
        <p:txBody>
          <a:bodyPr wrap="square">
            <a:spAutoFit/>
          </a:bodyPr>
          <a:lstStyle/>
          <a:p>
            <a:r>
              <a:rPr lang="en-US" sz="1400" dirty="0">
                <a:solidFill>
                  <a:schemeClr val="bg1"/>
                </a:solidFill>
                <a:latin typeface="Times New Roman" panose="02020603050405020304" pitchFamily="18" charset="0"/>
                <a:cs typeface="Times New Roman" panose="02020603050405020304" pitchFamily="18" charset="0"/>
              </a:rPr>
              <a:t>Deals perfectly with the relations, perform managerial activities and helps in team collaboration.</a:t>
            </a:r>
          </a:p>
          <a:p>
            <a:r>
              <a:rPr lang="en-US" sz="1400" dirty="0">
                <a:solidFill>
                  <a:schemeClr val="bg1"/>
                </a:solidFill>
                <a:latin typeface="Times New Roman" panose="02020603050405020304" pitchFamily="18" charset="0"/>
                <a:cs typeface="Times New Roman" panose="02020603050405020304" pitchFamily="18" charset="0"/>
              </a:rPr>
              <a:t>1 year experience </a:t>
            </a:r>
            <a:r>
              <a:rPr lang="en-US" sz="1400" dirty="0" err="1">
                <a:solidFill>
                  <a:schemeClr val="bg1"/>
                </a:solidFill>
                <a:latin typeface="Times New Roman" panose="02020603050405020304" pitchFamily="18" charset="0"/>
                <a:cs typeface="Times New Roman" panose="02020603050405020304" pitchFamily="18" charset="0"/>
              </a:rPr>
              <a:t>asAssociate</a:t>
            </a:r>
            <a:r>
              <a:rPr lang="en-US" sz="1400" dirty="0">
                <a:solidFill>
                  <a:schemeClr val="bg1"/>
                </a:solidFill>
                <a:latin typeface="Times New Roman" panose="02020603050405020304" pitchFamily="18" charset="0"/>
                <a:cs typeface="Times New Roman" panose="02020603050405020304" pitchFamily="18" charset="0"/>
              </a:rPr>
              <a:t> engineer</a:t>
            </a:r>
            <a:endParaRPr lang="en-IN" sz="1400" dirty="0">
              <a:solidFill>
                <a:schemeClr val="bg1"/>
              </a:solidFill>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94DCF667-4828-4302-B231-37E934736582}"/>
              </a:ext>
            </a:extLst>
          </p:cNvPr>
          <p:cNvSpPr txBox="1"/>
          <p:nvPr/>
        </p:nvSpPr>
        <p:spPr>
          <a:xfrm>
            <a:off x="9807850" y="2055614"/>
            <a:ext cx="1824080" cy="1384995"/>
          </a:xfrm>
          <a:prstGeom prst="rect">
            <a:avLst/>
          </a:prstGeom>
          <a:noFill/>
        </p:spPr>
        <p:txBody>
          <a:bodyPr wrap="square">
            <a:spAutoFit/>
          </a:bodyPr>
          <a:lstStyle/>
          <a:p>
            <a:r>
              <a:rPr lang="en-US" sz="1400" dirty="0">
                <a:solidFill>
                  <a:schemeClr val="bg1"/>
                </a:solidFill>
                <a:latin typeface="Times New Roman" panose="02020603050405020304" pitchFamily="18" charset="0"/>
                <a:cs typeface="Times New Roman" panose="02020603050405020304" pitchFamily="18" charset="0"/>
              </a:rPr>
              <a:t>Deals with creative designing and implementation of effective procedures.</a:t>
            </a:r>
          </a:p>
          <a:p>
            <a:r>
              <a:rPr lang="en-US" sz="1400" dirty="0">
                <a:solidFill>
                  <a:schemeClr val="bg1"/>
                </a:solidFill>
                <a:latin typeface="Times New Roman" panose="02020603050405020304" pitchFamily="18" charset="0"/>
                <a:cs typeface="Times New Roman" panose="02020603050405020304" pitchFamily="18" charset="0"/>
              </a:rPr>
              <a:t>1 year experience as  developer</a:t>
            </a:r>
            <a:endParaRPr lang="en-IN" sz="1400" dirty="0">
              <a:solidFill>
                <a:schemeClr val="bg1"/>
              </a:solidFill>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id="{1AE531F1-EA89-49EB-AAAD-98FE5DBEABC0}"/>
              </a:ext>
            </a:extLst>
          </p:cNvPr>
          <p:cNvSpPr txBox="1"/>
          <p:nvPr/>
        </p:nvSpPr>
        <p:spPr>
          <a:xfrm>
            <a:off x="703489" y="3459839"/>
            <a:ext cx="2576511" cy="369332"/>
          </a:xfrm>
          <a:prstGeom prst="rect">
            <a:avLst/>
          </a:prstGeom>
          <a:noFill/>
        </p:spPr>
        <p:txBody>
          <a:bodyPr wrap="square">
            <a:spAutoFit/>
          </a:bodyPr>
          <a:lstStyle/>
          <a:p>
            <a:r>
              <a:rPr lang="en-US" dirty="0">
                <a:solidFill>
                  <a:schemeClr val="bg1"/>
                </a:solidFill>
                <a:latin typeface="Times New Roman" panose="02020603050405020304" pitchFamily="18" charset="0"/>
                <a:cs typeface="Times New Roman" panose="02020603050405020304" pitchFamily="18" charset="0"/>
              </a:rPr>
              <a:t>PULKIT KHURSIJA</a:t>
            </a:r>
          </a:p>
        </p:txBody>
      </p:sp>
      <p:sp>
        <p:nvSpPr>
          <p:cNvPr id="41" name="TextBox 40">
            <a:extLst>
              <a:ext uri="{FF2B5EF4-FFF2-40B4-BE49-F238E27FC236}">
                <a16:creationId xmlns:a16="http://schemas.microsoft.com/office/drawing/2014/main" id="{70D06B10-B795-415E-93CA-C2CB051DC66F}"/>
              </a:ext>
            </a:extLst>
          </p:cNvPr>
          <p:cNvSpPr txBox="1"/>
          <p:nvPr/>
        </p:nvSpPr>
        <p:spPr>
          <a:xfrm>
            <a:off x="1068839" y="5945743"/>
            <a:ext cx="1845810" cy="369332"/>
          </a:xfrm>
          <a:prstGeom prst="rect">
            <a:avLst/>
          </a:prstGeom>
          <a:noFill/>
        </p:spPr>
        <p:txBody>
          <a:bodyPr wrap="square">
            <a:spAutoFit/>
          </a:bodyPr>
          <a:lstStyle/>
          <a:p>
            <a:r>
              <a:rPr lang="en-US" dirty="0">
                <a:solidFill>
                  <a:schemeClr val="bg1"/>
                </a:solidFill>
                <a:latin typeface="Times New Roman" panose="02020603050405020304" pitchFamily="18" charset="0"/>
                <a:cs typeface="Times New Roman" panose="02020603050405020304" pitchFamily="18" charset="0"/>
              </a:rPr>
              <a:t>ANIL KUMAR</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42" name="TextBox 41">
            <a:extLst>
              <a:ext uri="{FF2B5EF4-FFF2-40B4-BE49-F238E27FC236}">
                <a16:creationId xmlns:a16="http://schemas.microsoft.com/office/drawing/2014/main" id="{8DFB4F22-5C39-4DF8-91C6-F39E4A110691}"/>
              </a:ext>
            </a:extLst>
          </p:cNvPr>
          <p:cNvSpPr txBox="1"/>
          <p:nvPr/>
        </p:nvSpPr>
        <p:spPr>
          <a:xfrm>
            <a:off x="4761236" y="3451918"/>
            <a:ext cx="1575672" cy="369332"/>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SRI</a:t>
            </a:r>
            <a:r>
              <a:rPr lang="en-US" dirty="0">
                <a:solidFill>
                  <a:schemeClr val="bg1"/>
                </a:solidFill>
              </a:rPr>
              <a:t> </a:t>
            </a:r>
            <a:r>
              <a:rPr lang="en-US" dirty="0">
                <a:solidFill>
                  <a:schemeClr val="bg1"/>
                </a:solidFill>
                <a:latin typeface="Times New Roman" panose="02020603050405020304" pitchFamily="18" charset="0"/>
                <a:cs typeface="Times New Roman" panose="02020603050405020304" pitchFamily="18" charset="0"/>
              </a:rPr>
              <a:t>SANTHI</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4A1298C7-E4D7-4A51-9006-0FA25F20A36D}"/>
              </a:ext>
            </a:extLst>
          </p:cNvPr>
          <p:cNvSpPr txBox="1"/>
          <p:nvPr/>
        </p:nvSpPr>
        <p:spPr>
          <a:xfrm>
            <a:off x="4912474" y="5945743"/>
            <a:ext cx="1299836" cy="369332"/>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PRAVEEN</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44" name="TextBox 43">
            <a:extLst>
              <a:ext uri="{FF2B5EF4-FFF2-40B4-BE49-F238E27FC236}">
                <a16:creationId xmlns:a16="http://schemas.microsoft.com/office/drawing/2014/main" id="{FC742908-37B5-42A3-B400-36FBB0B136AC}"/>
              </a:ext>
            </a:extLst>
          </p:cNvPr>
          <p:cNvSpPr txBox="1"/>
          <p:nvPr/>
        </p:nvSpPr>
        <p:spPr>
          <a:xfrm>
            <a:off x="8294518" y="3459839"/>
            <a:ext cx="1939871" cy="369332"/>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SHIVA  REDDY</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8202939"/>
      </p:ext>
    </p:extLst>
  </p:cSld>
  <p:clrMapOvr>
    <a:masterClrMapping/>
  </p:clrMapOvr>
</p:sld>
</file>

<file path=ppt/theme/theme1.xml><?xml version="1.0" encoding="utf-8"?>
<a:theme xmlns:a="http://schemas.openxmlformats.org/drawingml/2006/main" name="HeadlinesVTI">
  <a:themeElements>
    <a:clrScheme name="Violet2">
      <a:dk1>
        <a:srgbClr val="000000"/>
      </a:dk1>
      <a:lt1>
        <a:srgbClr val="FFFFFF"/>
      </a:lt1>
      <a:dk2>
        <a:srgbClr val="351835"/>
      </a:dk2>
      <a:lt2>
        <a:srgbClr val="F3F0F3"/>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A6A9B"/>
      </a:folHlink>
    </a:clrScheme>
    <a:fontScheme name="Custom 211">
      <a:majorFont>
        <a:latin typeface="Sitka Banner"/>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8000"/>
            <a:satMod val="170000"/>
          </a:schemeClr>
        </a:solidFill>
        <a:gradFill rotWithShape="1">
          <a:gsLst>
            <a:gs pos="0">
              <a:schemeClr val="phClr">
                <a:tint val="93000"/>
                <a:satMod val="16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VTI" id="{66EB4A02-0C0F-47F1-9F48-4E6882B9F967}" vid="{F3552358-4452-4FDA-9568-4F5DA32F7A6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07E082CCB9BCD4483079BE93F1FEB13" ma:contentTypeVersion="7" ma:contentTypeDescription="Create a new document." ma:contentTypeScope="" ma:versionID="2914145c3479ffcb38bfc3eb5bc7760d">
  <xsd:schema xmlns:xsd="http://www.w3.org/2001/XMLSchema" xmlns:xs="http://www.w3.org/2001/XMLSchema" xmlns:p="http://schemas.microsoft.com/office/2006/metadata/properties" xmlns:ns3="f5f6d0d8-c18f-415a-92d2-28bd5074686c" xmlns:ns4="90011f0e-c2dd-4d08-bdf7-53bfef3df139" targetNamespace="http://schemas.microsoft.com/office/2006/metadata/properties" ma:root="true" ma:fieldsID="deddd8ef0e33fa32b2c71a391907487a" ns3:_="" ns4:_="">
    <xsd:import namespace="f5f6d0d8-c18f-415a-92d2-28bd5074686c"/>
    <xsd:import namespace="90011f0e-c2dd-4d08-bdf7-53bfef3df139"/>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f6d0d8-c18f-415a-92d2-28bd5074686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0011f0e-c2dd-4d08-bdf7-53bfef3df139"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4B85675-6148-4919-831D-524DE5226BFA}">
  <ds:schemaRefs>
    <ds:schemaRef ds:uri="http://schemas.microsoft.com/sharepoint/v3/contenttype/forms"/>
  </ds:schemaRefs>
</ds:datastoreItem>
</file>

<file path=customXml/itemProps2.xml><?xml version="1.0" encoding="utf-8"?>
<ds:datastoreItem xmlns:ds="http://schemas.openxmlformats.org/officeDocument/2006/customXml" ds:itemID="{57CC5711-088E-4294-857D-E8EA382FF6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5f6d0d8-c18f-415a-92d2-28bd5074686c"/>
    <ds:schemaRef ds:uri="90011f0e-c2dd-4d08-bdf7-53bfef3df13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A6BD439-1D9A-4FD5-9798-5FD34E98B63F}">
  <ds:schemaRefs>
    <ds:schemaRef ds:uri="http://purl.org/dc/dcmitype/"/>
    <ds:schemaRef ds:uri="f5f6d0d8-c18f-415a-92d2-28bd5074686c"/>
    <ds:schemaRef ds:uri="http://purl.org/dc/terms/"/>
    <ds:schemaRef ds:uri="90011f0e-c2dd-4d08-bdf7-53bfef3df139"/>
    <ds:schemaRef ds:uri="http://schemas.microsoft.com/office/infopath/2007/PartnerControls"/>
    <ds:schemaRef ds:uri="http://schemas.microsoft.com/office/2006/documentManagement/types"/>
    <ds:schemaRef ds:uri="http://purl.org/dc/elements/1.1/"/>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1066</TotalTime>
  <Words>1029</Words>
  <Application>Microsoft Office PowerPoint</Application>
  <PresentationFormat>Widescreen</PresentationFormat>
  <Paragraphs>107</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Avenir Next LT Pro</vt:lpstr>
      <vt:lpstr>Sitka Banner</vt:lpstr>
      <vt:lpstr>Times New Roman</vt:lpstr>
      <vt:lpstr>HeadlinesVTI</vt:lpstr>
      <vt:lpstr> Target Market:-  People on a budget or on vacation who want to utilize products temporarily for their needs.   </vt:lpstr>
      <vt:lpstr>Addressing the Pain:-   </vt:lpstr>
      <vt:lpstr>Fixing the problem:- </vt:lpstr>
      <vt:lpstr>Key Winning Features:- </vt:lpstr>
      <vt:lpstr>PowerPoint Presentation</vt:lpstr>
      <vt:lpstr>Justification:-  </vt:lpstr>
      <vt:lpstr>Current Status:-</vt:lpstr>
      <vt:lpstr>Business model &amp; Making money:- </vt:lpstr>
      <vt:lpstr>Team Member Expertise and Contributions :- </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Market:-  People on a budget or on vacation who want to utilize products temporarily for their needs.</dc:title>
  <dc:creator>Kadali, Sri Santhi</dc:creator>
  <cp:lastModifiedBy>Kadali, Sri Santhi</cp:lastModifiedBy>
  <cp:revision>9</cp:revision>
  <dcterms:created xsi:type="dcterms:W3CDTF">2021-09-29T22:08:46Z</dcterms:created>
  <dcterms:modified xsi:type="dcterms:W3CDTF">2021-12-13T01:04:10Z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0x010100307E082CCB9BCD4483079BE93F1FEB13</vt:lpwstr>
  </property>
</Properties>
</file>

<file path=docProps/thumbnail.jpeg>
</file>